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4" r:id="rId18"/>
    <p:sldId id="275" r:id="rId19"/>
    <p:sldId id="277" r:id="rId20"/>
    <p:sldId id="278" r:id="rId21"/>
    <p:sldId id="279" r:id="rId22"/>
    <p:sldId id="276" r:id="rId23"/>
    <p:sldId id="284" r:id="rId24"/>
    <p:sldId id="285" r:id="rId25"/>
    <p:sldId id="281" r:id="rId26"/>
    <p:sldId id="282" r:id="rId27"/>
  </p:sldIdLst>
  <p:sldSz cx="11277600" cy="10160000"/>
  <p:notesSz cx="6858000" cy="9144000"/>
  <p:embeddedFontLst>
    <p:embeddedFont>
      <p:font typeface="Calibri" pitchFamily="34" charset="0"/>
      <p:regular r:id="rId29"/>
      <p:bold r:id="rId30"/>
      <p:italic r:id="rId31"/>
      <p:boldItalic r:id="rId32"/>
    </p:embeddedFont>
  </p:embeddedFont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3" d="100"/>
          <a:sy n="53" d="100"/>
        </p:scale>
        <p:origin x="-648" y="-108"/>
      </p:cViewPr>
      <p:guideLst>
        <p:guide orient="horz" pos="3200"/>
        <p:guide pos="3552"/>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DC3318B-5556-4AA4-813E-0BCEC429326F}" type="datetimeFigureOut">
              <a:rPr lang="en-US"/>
              <a:pPr>
                <a:defRPr/>
              </a:pPr>
              <a:t>3/24/2009</a:t>
            </a:fld>
            <a:endParaRPr lang="en-US"/>
          </a:p>
        </p:txBody>
      </p:sp>
      <p:sp>
        <p:nvSpPr>
          <p:cNvPr id="4" name="Slide Image Placeholder 3"/>
          <p:cNvSpPr>
            <a:spLocks noGrp="1" noRot="1" noChangeAspect="1"/>
          </p:cNvSpPr>
          <p:nvPr>
            <p:ph type="sldImg" idx="2"/>
          </p:nvPr>
        </p:nvSpPr>
        <p:spPr>
          <a:xfrm>
            <a:off x="1527175" y="685800"/>
            <a:ext cx="380365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F8C00F8-7400-4314-8A6A-53F5723AE4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52A3B7-218B-4152-A958-C14C68E5889D}" type="slidenum">
              <a:rPr lang="en-US" smtClean="0"/>
              <a:pPr/>
              <a:t>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45820" y="3156188"/>
            <a:ext cx="9585960" cy="2177814"/>
          </a:xfrm>
        </p:spPr>
        <p:txBody>
          <a:bodyPr/>
          <a:lstStyle/>
          <a:p>
            <a:r>
              <a:rPr lang="en-US" smtClean="0"/>
              <a:t>Click to edit Master title style</a:t>
            </a:r>
            <a:endParaRPr lang="en-US"/>
          </a:p>
        </p:txBody>
      </p:sp>
      <p:sp>
        <p:nvSpPr>
          <p:cNvPr id="3" name="Subtitle 2"/>
          <p:cNvSpPr>
            <a:spLocks noGrp="1"/>
          </p:cNvSpPr>
          <p:nvPr>
            <p:ph type="subTitle" idx="1"/>
          </p:nvPr>
        </p:nvSpPr>
        <p:spPr>
          <a:xfrm>
            <a:off x="1691640" y="5757334"/>
            <a:ext cx="7894320" cy="25964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A1D2145-C41B-475A-8431-F018D768E089}" type="datetimeFigureOut">
              <a:rPr lang="en-US"/>
              <a:pPr>
                <a:defRPr/>
              </a:pPr>
              <a:t>3/24/2009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2B0D4E-A751-43CD-A3A5-02E9BCDF9F0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341344-56AB-4FBB-BAB0-D62EC6877B52}" type="datetimeFigureOut">
              <a:rPr lang="en-US"/>
              <a:pPr>
                <a:defRPr/>
              </a:pPr>
              <a:t>3/24/2009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6624A4-151F-417C-8E2A-C24FD01B9E8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76260" y="406873"/>
            <a:ext cx="2537460" cy="866892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3882" y="406873"/>
            <a:ext cx="7424420" cy="86689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10B61D-E5F3-41BC-ABF8-1C7056A0B382}" type="datetimeFigureOut">
              <a:rPr lang="en-US"/>
              <a:pPr>
                <a:defRPr/>
              </a:pPr>
              <a:t>3/24/2009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6C9C38-9164-4873-939E-A0DCFA99FB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C49AE3-AE83-4E7D-9A10-18F10E8AF6C7}" type="datetimeFigureOut">
              <a:rPr lang="en-US"/>
              <a:pPr>
                <a:defRPr/>
              </a:pPr>
              <a:t>3/24/2009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FAB6CA-66A7-4A60-BFEC-FD875664149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90853" y="6528744"/>
            <a:ext cx="9585960" cy="2017889"/>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90853" y="4306242"/>
            <a:ext cx="9585960" cy="22224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8E263D7-1E27-4DCB-A541-45B3F3E18784}" type="datetimeFigureOut">
              <a:rPr lang="en-US"/>
              <a:pPr>
                <a:defRPr/>
              </a:pPr>
              <a:t>3/24/2009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650E66-3CD2-4B74-9B01-ABE554ADA28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3880" y="2370669"/>
            <a:ext cx="4980940" cy="67051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32781" y="2370669"/>
            <a:ext cx="4980940" cy="67051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50B2866-0E55-446B-9856-761A99FC9817}" type="datetimeFigureOut">
              <a:rPr lang="en-US"/>
              <a:pPr>
                <a:defRPr/>
              </a:pPr>
              <a:t>3/24/2009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EB04437-E96F-4F1A-B6FB-0ABB624FF84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63880" y="2274242"/>
            <a:ext cx="4982899" cy="9477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3880" y="3222037"/>
            <a:ext cx="4982899" cy="58537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728867" y="2274242"/>
            <a:ext cx="4984856" cy="9477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28867" y="3222037"/>
            <a:ext cx="4984856" cy="58537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E76EFD7-A298-4C25-8AC4-93BAB43C4A91}" type="datetimeFigureOut">
              <a:rPr lang="en-US"/>
              <a:pPr>
                <a:defRPr/>
              </a:pPr>
              <a:t>3/24/2009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E82694-8C0A-4DDE-AC41-F099523DA87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02976AB-3DFA-44A0-B56E-9BADC185C38C}" type="datetimeFigureOut">
              <a:rPr lang="en-US"/>
              <a:pPr>
                <a:defRPr/>
              </a:pPr>
              <a:t>3/24/2009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51A9402-72D1-4D94-B002-B025F57FA21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90418DA-0119-4479-A94F-76BF8B55D84C}" type="datetimeFigureOut">
              <a:rPr lang="en-US"/>
              <a:pPr>
                <a:defRPr/>
              </a:pPr>
              <a:t>3/24/2009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BA68E2D-520D-41DF-A516-4D8E9835DD4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3881" y="404518"/>
            <a:ext cx="3710253" cy="172155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409229" y="404521"/>
            <a:ext cx="6304491" cy="867127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63881" y="2126076"/>
            <a:ext cx="3710253" cy="69497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326BE2-F851-4225-9869-83426DEEC690}" type="datetimeFigureOut">
              <a:rPr lang="en-US"/>
              <a:pPr>
                <a:defRPr/>
              </a:pPr>
              <a:t>3/24/2009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DC9D8E-DD87-40B0-8A53-4E816CBC4FD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10488" y="7112000"/>
            <a:ext cx="6766560" cy="83961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210488" y="907814"/>
            <a:ext cx="6766560" cy="60960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210488" y="7951612"/>
            <a:ext cx="6766560" cy="11923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773B296-B6E6-4672-89D1-809335C110EC}" type="datetimeFigureOut">
              <a:rPr lang="en-US"/>
              <a:pPr>
                <a:defRPr/>
              </a:pPr>
              <a:t>3/24/2009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D84AE3-2527-422A-9636-132DFBFB5C6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63563" y="406400"/>
            <a:ext cx="10150475" cy="16938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563563" y="2371725"/>
            <a:ext cx="10150475" cy="6704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63563" y="9417050"/>
            <a:ext cx="2630487" cy="541338"/>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AB46E85-9DB3-4120-853B-348FA331D69B}" type="datetimeFigureOut">
              <a:rPr lang="en-US"/>
              <a:pPr>
                <a:defRPr/>
              </a:pPr>
              <a:t>3/24/2009</a:t>
            </a:fld>
            <a:endParaRPr lang="en-US"/>
          </a:p>
        </p:txBody>
      </p:sp>
      <p:sp>
        <p:nvSpPr>
          <p:cNvPr id="5" name="Footer Placeholder 4"/>
          <p:cNvSpPr>
            <a:spLocks noGrp="1"/>
          </p:cNvSpPr>
          <p:nvPr>
            <p:ph type="ftr" sz="quarter" idx="3"/>
          </p:nvPr>
        </p:nvSpPr>
        <p:spPr>
          <a:xfrm>
            <a:off x="3854450" y="9417050"/>
            <a:ext cx="3568700" cy="541338"/>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083550" y="9417050"/>
            <a:ext cx="2630488" cy="541338"/>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20FEBA2-3747-4133-BF26-16BA5B49EE1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earth.google.com/userguide/v4/#adding_content"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ketchup.google.com/3dwarehouse"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file:///C:\Documents%20and%20Settings\acontroy.BRV-TCH115-02\Desktop\Google%20Earth\PetecGoogleEarth\American%20Revolutionary%20War%20FLBA.kmz"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50"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2051" name="TextBox 2"/>
          <p:cNvSpPr txBox="1">
            <a:spLocks noChangeArrowheads="1"/>
          </p:cNvSpPr>
          <p:nvPr/>
        </p:nvSpPr>
        <p:spPr bwMode="auto">
          <a:xfrm>
            <a:off x="1905000" y="1574800"/>
            <a:ext cx="7315200" cy="1754188"/>
          </a:xfrm>
          <a:prstGeom prst="rect">
            <a:avLst/>
          </a:prstGeom>
          <a:noFill/>
          <a:ln w="9525">
            <a:noFill/>
            <a:miter lim="800000"/>
            <a:headEnd/>
            <a:tailEnd/>
          </a:ln>
        </p:spPr>
        <p:txBody>
          <a:bodyPr>
            <a:spAutoFit/>
          </a:bodyPr>
          <a:lstStyle/>
          <a:p>
            <a:pPr algn="ctr"/>
            <a:r>
              <a:rPr lang="en-US" sz="5400" b="1">
                <a:solidFill>
                  <a:srgbClr val="FFFFFF"/>
                </a:solidFill>
                <a:latin typeface="Berlin Sans FB - 8"/>
              </a:rPr>
              <a:t>Connecting Content</a:t>
            </a:r>
          </a:p>
          <a:p>
            <a:pPr algn="ctr"/>
            <a:r>
              <a:rPr lang="en-US" sz="5400" b="1">
                <a:solidFill>
                  <a:srgbClr val="FFFFFF"/>
                </a:solidFill>
                <a:latin typeface="Berlin Sans FB - 8"/>
              </a:rPr>
              <a:t> With Google Earth</a:t>
            </a:r>
          </a:p>
        </p:txBody>
      </p:sp>
      <p:sp>
        <p:nvSpPr>
          <p:cNvPr id="2052" name="TextBox 3"/>
          <p:cNvSpPr txBox="1">
            <a:spLocks noChangeArrowheads="1"/>
          </p:cNvSpPr>
          <p:nvPr/>
        </p:nvSpPr>
        <p:spPr bwMode="auto">
          <a:xfrm>
            <a:off x="762000" y="5232400"/>
            <a:ext cx="3352800" cy="1524000"/>
          </a:xfrm>
          <a:prstGeom prst="rect">
            <a:avLst/>
          </a:prstGeom>
          <a:noFill/>
          <a:ln w="9525">
            <a:noFill/>
            <a:miter lim="800000"/>
            <a:headEnd/>
            <a:tailEnd/>
          </a:ln>
        </p:spPr>
        <p:txBody>
          <a:bodyPr>
            <a:spAutoFit/>
          </a:bodyPr>
          <a:lstStyle/>
          <a:p>
            <a:r>
              <a:rPr lang="en-US" sz="3100" b="1">
                <a:solidFill>
                  <a:srgbClr val="FFFFFF"/>
                </a:solidFill>
                <a:latin typeface="Berlin Sans FB - 20"/>
              </a:rPr>
              <a:t>Presented by: </a:t>
            </a:r>
          </a:p>
          <a:p>
            <a:r>
              <a:rPr lang="en-US" sz="3100" b="1">
                <a:solidFill>
                  <a:srgbClr val="FFFFFF"/>
                </a:solidFill>
                <a:latin typeface="Berlin Sans FB - 20"/>
              </a:rPr>
              <a:t>Adam Controy</a:t>
            </a:r>
          </a:p>
          <a:p>
            <a:r>
              <a:rPr lang="en-US" sz="3100" b="1">
                <a:solidFill>
                  <a:srgbClr val="FFFFFF"/>
                </a:solidFill>
                <a:latin typeface="Berlin Sans FB - 20"/>
              </a:rPr>
              <a:t>Michelle Allen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1266"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1267" name="TextBox 2"/>
          <p:cNvSpPr txBox="1">
            <a:spLocks noChangeArrowheads="1"/>
          </p:cNvSpPr>
          <p:nvPr/>
        </p:nvSpPr>
        <p:spPr bwMode="auto">
          <a:xfrm>
            <a:off x="4191000" y="1193800"/>
            <a:ext cx="6724650" cy="1816100"/>
          </a:xfrm>
          <a:prstGeom prst="rect">
            <a:avLst/>
          </a:prstGeom>
          <a:noFill/>
          <a:ln w="9525">
            <a:noFill/>
            <a:miter lim="800000"/>
            <a:headEnd/>
            <a:tailEnd/>
          </a:ln>
        </p:spPr>
        <p:txBody>
          <a:bodyPr>
            <a:spAutoFit/>
          </a:bodyPr>
          <a:lstStyle/>
          <a:p>
            <a:r>
              <a:rPr lang="en-US" sz="2800">
                <a:solidFill>
                  <a:srgbClr val="FFFFFF"/>
                </a:solidFill>
                <a:latin typeface="Berlin Sans FB - 18"/>
              </a:rPr>
              <a:t>The places feature will remember any place that you recently visited from your desktop.  You can also save to my places</a:t>
            </a:r>
            <a:r>
              <a:rPr lang="en-US" sz="1700">
                <a:solidFill>
                  <a:srgbClr val="FFFFFF"/>
                </a:solidFill>
                <a:latin typeface="Berlin Sans FB - 18"/>
              </a:rPr>
              <a:t>.</a:t>
            </a:r>
          </a:p>
        </p:txBody>
      </p:sp>
      <p:sp>
        <p:nvSpPr>
          <p:cNvPr id="11268" name="TextBox 3"/>
          <p:cNvSpPr txBox="1">
            <a:spLocks noChangeArrowheads="1"/>
          </p:cNvSpPr>
          <p:nvPr/>
        </p:nvSpPr>
        <p:spPr bwMode="auto">
          <a:xfrm>
            <a:off x="1438275" y="136525"/>
            <a:ext cx="8937625" cy="847725"/>
          </a:xfrm>
          <a:prstGeom prst="rect">
            <a:avLst/>
          </a:prstGeom>
          <a:noFill/>
          <a:ln w="9525">
            <a:noFill/>
            <a:miter lim="800000"/>
            <a:headEnd/>
            <a:tailEnd/>
          </a:ln>
        </p:spPr>
        <p:txBody>
          <a:bodyPr>
            <a:spAutoFit/>
          </a:bodyPr>
          <a:lstStyle/>
          <a:p>
            <a:r>
              <a:rPr lang="en-US" sz="4900" b="1">
                <a:solidFill>
                  <a:srgbClr val="FFFFFF"/>
                </a:solidFill>
                <a:latin typeface="Berlin Sans FB - 36"/>
              </a:rPr>
              <a:t>Using the Places Feature</a:t>
            </a:r>
          </a:p>
        </p:txBody>
      </p:sp>
      <p:grpSp>
        <p:nvGrpSpPr>
          <p:cNvPr id="11269" name="Group 6"/>
          <p:cNvGrpSpPr>
            <a:grpSpLocks/>
          </p:cNvGrpSpPr>
          <p:nvPr/>
        </p:nvGrpSpPr>
        <p:grpSpPr bwMode="auto">
          <a:xfrm>
            <a:off x="155575" y="1212850"/>
            <a:ext cx="3876675" cy="8123238"/>
            <a:chOff x="139700" y="1346200"/>
            <a:chExt cx="2946400" cy="4927600"/>
          </a:xfrm>
        </p:grpSpPr>
        <p:pic>
          <p:nvPicPr>
            <p:cNvPr id="11272" name="Picture 4" descr="clipboard(3).png"/>
            <p:cNvPicPr>
              <a:picLocks/>
            </p:cNvPicPr>
            <p:nvPr/>
          </p:nvPicPr>
          <p:blipFill>
            <a:blip r:embed="rId3"/>
            <a:srcRect/>
            <a:stretch>
              <a:fillRect/>
            </a:stretch>
          </p:blipFill>
          <p:spPr bwMode="auto">
            <a:xfrm>
              <a:off x="139700" y="1371600"/>
              <a:ext cx="2946400" cy="4902200"/>
            </a:xfrm>
            <a:prstGeom prst="rect">
              <a:avLst/>
            </a:prstGeom>
            <a:solidFill>
              <a:srgbClr val="000000">
                <a:alpha val="0"/>
              </a:srgbClr>
            </a:solidFill>
            <a:ln w="9525">
              <a:noFill/>
              <a:miter lim="800000"/>
              <a:headEnd/>
              <a:tailEnd/>
            </a:ln>
          </p:spPr>
        </p:pic>
        <p:sp>
          <p:nvSpPr>
            <p:cNvPr id="6" name="Freeform 5"/>
            <p:cNvSpPr/>
            <p:nvPr/>
          </p:nvSpPr>
          <p:spPr>
            <a:xfrm>
              <a:off x="165038" y="1346200"/>
              <a:ext cx="2870387" cy="4889081"/>
            </a:xfrm>
            <a:custGeom>
              <a:avLst/>
              <a:gdLst/>
              <a:ahLst/>
              <a:cxnLst/>
              <a:rect l="0" t="0" r="0" b="0"/>
              <a:pathLst>
                <a:path w="2870201" h="4889501">
                  <a:moveTo>
                    <a:pt x="0" y="0"/>
                  </a:moveTo>
                  <a:lnTo>
                    <a:pt x="2870200" y="0"/>
                  </a:lnTo>
                  <a:lnTo>
                    <a:pt x="2870200" y="4889500"/>
                  </a:lnTo>
                  <a:lnTo>
                    <a:pt x="0" y="4889500"/>
                  </a:lnTo>
                  <a:close/>
                </a:path>
              </a:pathLst>
            </a:custGeom>
            <a:solidFill>
              <a:schemeClr val="accent1">
                <a:alpha val="1000"/>
              </a:schemeClr>
            </a:solidFill>
            <a:ln w="76200" cap="flat" cmpd="sng" algn="ctr">
              <a:solidFill>
                <a:srgbClr val="68838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1270" name="TextBox 7"/>
          <p:cNvSpPr txBox="1">
            <a:spLocks noChangeArrowheads="1"/>
          </p:cNvSpPr>
          <p:nvPr/>
        </p:nvSpPr>
        <p:spPr bwMode="auto">
          <a:xfrm>
            <a:off x="4792663" y="3021013"/>
            <a:ext cx="6202362" cy="1076325"/>
          </a:xfrm>
          <a:prstGeom prst="rect">
            <a:avLst/>
          </a:prstGeom>
          <a:noFill/>
          <a:ln w="9525">
            <a:noFill/>
            <a:miter lim="800000"/>
            <a:headEnd/>
            <a:tailEnd/>
          </a:ln>
        </p:spPr>
        <p:txBody>
          <a:bodyPr>
            <a:spAutoFit/>
          </a:bodyPr>
          <a:lstStyle/>
          <a:p>
            <a:r>
              <a:rPr lang="en-US" sz="3200" b="1">
                <a:solidFill>
                  <a:srgbClr val="FFFFFF"/>
                </a:solidFill>
                <a:latin typeface="Berlin Sans FB - 36"/>
              </a:rPr>
              <a:t>Organize, Save and Share </a:t>
            </a:r>
          </a:p>
          <a:p>
            <a:r>
              <a:rPr lang="en-US" sz="3200" b="1">
                <a:solidFill>
                  <a:srgbClr val="FFFFFF"/>
                </a:solidFill>
                <a:latin typeface="Berlin Sans FB - 36"/>
              </a:rPr>
              <a:t>Google Earth Files (KMZ)</a:t>
            </a:r>
          </a:p>
        </p:txBody>
      </p:sp>
      <p:sp>
        <p:nvSpPr>
          <p:cNvPr id="14343" name="TextBox 8"/>
          <p:cNvSpPr txBox="1">
            <a:spLocks noChangeArrowheads="1"/>
          </p:cNvSpPr>
          <p:nvPr/>
        </p:nvSpPr>
        <p:spPr bwMode="auto">
          <a:xfrm>
            <a:off x="4200525" y="4119563"/>
            <a:ext cx="6851650" cy="1938337"/>
          </a:xfrm>
          <a:prstGeom prst="rect">
            <a:avLst/>
          </a:prstGeom>
          <a:noFill/>
          <a:ln w="9525">
            <a:noFill/>
            <a:miter lim="800000"/>
            <a:headEnd/>
            <a:tailEnd/>
          </a:ln>
        </p:spPr>
        <p:txBody>
          <a:bodyPr>
            <a:spAutoFit/>
          </a:bodyPr>
          <a:lstStyle/>
          <a:p>
            <a:pPr marL="457200" indent="-457200">
              <a:defRPr/>
            </a:pPr>
            <a:r>
              <a:rPr lang="en-US" sz="2400" dirty="0">
                <a:solidFill>
                  <a:srgbClr val="FFFFFF"/>
                </a:solidFill>
                <a:latin typeface="Berlin Sans FB - 20"/>
              </a:rPr>
              <a:t>Drag content into a logical sequence in a folder</a:t>
            </a:r>
          </a:p>
          <a:p>
            <a:pPr>
              <a:defRPr/>
            </a:pPr>
            <a:endParaRPr lang="en-US" sz="2400" dirty="0">
              <a:solidFill>
                <a:srgbClr val="FFFFFF"/>
              </a:solidFill>
              <a:latin typeface="Berlin Sans FB - 20"/>
            </a:endParaRPr>
          </a:p>
          <a:p>
            <a:pPr>
              <a:defRPr/>
            </a:pPr>
            <a:r>
              <a:rPr lang="en-US" sz="2400" dirty="0">
                <a:solidFill>
                  <a:srgbClr val="FFFFFF"/>
                </a:solidFill>
                <a:latin typeface="Berlin Sans FB - 20"/>
              </a:rPr>
              <a:t>Right click on the folder</a:t>
            </a:r>
          </a:p>
          <a:p>
            <a:pPr marL="457200" indent="-457200">
              <a:defRPr/>
            </a:pPr>
            <a:endParaRPr lang="en-US" sz="2400" dirty="0">
              <a:solidFill>
                <a:srgbClr val="FFFFFF"/>
              </a:solidFill>
              <a:latin typeface="Berlin Sans FB - 20"/>
            </a:endParaRPr>
          </a:p>
          <a:p>
            <a:pPr marL="457200" indent="-457200">
              <a:defRPr/>
            </a:pPr>
            <a:r>
              <a:rPr lang="en-US" sz="2400" dirty="0">
                <a:solidFill>
                  <a:srgbClr val="FFFFFF"/>
                </a:solidFill>
                <a:latin typeface="Berlin Sans FB - 20"/>
              </a:rPr>
              <a:t>Save as a KMZ file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103B8"/>
        </a:solidFill>
        <a:effectLst/>
      </p:bgPr>
    </p:bg>
    <p:spTree>
      <p:nvGrpSpPr>
        <p:cNvPr id="1" name=""/>
        <p:cNvGrpSpPr/>
        <p:nvPr/>
      </p:nvGrpSpPr>
      <p:grpSpPr>
        <a:xfrm>
          <a:off x="0" y="0"/>
          <a:ext cx="0" cy="0"/>
          <a:chOff x="0" y="0"/>
          <a:chExt cx="0" cy="0"/>
        </a:xfrm>
      </p:grpSpPr>
      <p:pic>
        <p:nvPicPr>
          <p:cNvPr id="12290"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2291" name="TextBox 3"/>
          <p:cNvSpPr txBox="1">
            <a:spLocks noChangeArrowheads="1"/>
          </p:cNvSpPr>
          <p:nvPr/>
        </p:nvSpPr>
        <p:spPr bwMode="auto">
          <a:xfrm>
            <a:off x="1100138" y="136525"/>
            <a:ext cx="8937625" cy="847725"/>
          </a:xfrm>
          <a:prstGeom prst="rect">
            <a:avLst/>
          </a:prstGeom>
          <a:noFill/>
          <a:ln w="9525">
            <a:noFill/>
            <a:miter lim="800000"/>
            <a:headEnd/>
            <a:tailEnd/>
          </a:ln>
        </p:spPr>
        <p:txBody>
          <a:bodyPr>
            <a:spAutoFit/>
          </a:bodyPr>
          <a:lstStyle/>
          <a:p>
            <a:pPr algn="ctr"/>
            <a:r>
              <a:rPr lang="en-US" sz="4900" b="1">
                <a:solidFill>
                  <a:srgbClr val="FFFFFF"/>
                </a:solidFill>
                <a:latin typeface="Berlin Sans FB - 36"/>
              </a:rPr>
              <a:t>Make a Folder</a:t>
            </a:r>
          </a:p>
        </p:txBody>
      </p:sp>
      <p:sp>
        <p:nvSpPr>
          <p:cNvPr id="12292" name="TextBox 2"/>
          <p:cNvSpPr txBox="1">
            <a:spLocks noChangeArrowheads="1"/>
          </p:cNvSpPr>
          <p:nvPr/>
        </p:nvSpPr>
        <p:spPr bwMode="auto">
          <a:xfrm>
            <a:off x="4581525" y="1190625"/>
            <a:ext cx="6724650" cy="1384300"/>
          </a:xfrm>
          <a:prstGeom prst="rect">
            <a:avLst/>
          </a:prstGeom>
          <a:noFill/>
          <a:ln w="9525">
            <a:noFill/>
            <a:miter lim="800000"/>
            <a:headEnd/>
            <a:tailEnd/>
          </a:ln>
        </p:spPr>
        <p:txBody>
          <a:bodyPr>
            <a:spAutoFit/>
          </a:bodyPr>
          <a:lstStyle/>
          <a:p>
            <a:r>
              <a:rPr lang="en-US" sz="2800">
                <a:solidFill>
                  <a:srgbClr val="FFFFFF"/>
                </a:solidFill>
                <a:latin typeface="Berlin Sans FB - 18"/>
              </a:rPr>
              <a:t>Create a folder</a:t>
            </a:r>
          </a:p>
          <a:p>
            <a:pPr>
              <a:buFont typeface="Arial" pitchFamily="34" charset="0"/>
              <a:buChar char="•"/>
            </a:pPr>
            <a:r>
              <a:rPr lang="en-US" sz="2800">
                <a:solidFill>
                  <a:srgbClr val="FFFFFF"/>
                </a:solidFill>
                <a:latin typeface="Berlin Sans FB - 18"/>
              </a:rPr>
              <a:t>Right click on My Places</a:t>
            </a:r>
          </a:p>
          <a:p>
            <a:pPr>
              <a:buFont typeface="Arial" pitchFamily="34" charset="0"/>
              <a:buChar char="•"/>
            </a:pPr>
            <a:r>
              <a:rPr lang="en-US" sz="2800">
                <a:solidFill>
                  <a:srgbClr val="FFFFFF"/>
                </a:solidFill>
                <a:latin typeface="Berlin Sans FB - 18"/>
              </a:rPr>
              <a:t>Name the folder</a:t>
            </a:r>
            <a:endParaRPr lang="en-US" sz="1700">
              <a:solidFill>
                <a:srgbClr val="FFFFFF"/>
              </a:solidFill>
              <a:latin typeface="Berlin Sans FB - 18"/>
            </a:endParaRPr>
          </a:p>
        </p:txBody>
      </p:sp>
      <p:pic>
        <p:nvPicPr>
          <p:cNvPr id="14342" name="Picture 7"/>
          <p:cNvPicPr>
            <a:picLocks noChangeAspect="1" noChangeArrowheads="1"/>
          </p:cNvPicPr>
          <p:nvPr/>
        </p:nvPicPr>
        <p:blipFill>
          <a:blip r:embed="rId3"/>
          <a:srcRect/>
          <a:stretch>
            <a:fillRect/>
          </a:stretch>
        </p:blipFill>
        <p:spPr bwMode="auto">
          <a:xfrm>
            <a:off x="1600200" y="3175000"/>
            <a:ext cx="8196263" cy="3352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3314"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3315" name="TextBox 2"/>
          <p:cNvSpPr txBox="1">
            <a:spLocks noChangeArrowheads="1"/>
          </p:cNvSpPr>
          <p:nvPr/>
        </p:nvSpPr>
        <p:spPr bwMode="auto">
          <a:xfrm>
            <a:off x="1268413" y="239713"/>
            <a:ext cx="8937625" cy="847725"/>
          </a:xfrm>
          <a:prstGeom prst="rect">
            <a:avLst/>
          </a:prstGeom>
          <a:noFill/>
          <a:ln w="9525">
            <a:noFill/>
            <a:miter lim="800000"/>
            <a:headEnd/>
            <a:tailEnd/>
          </a:ln>
        </p:spPr>
        <p:txBody>
          <a:bodyPr>
            <a:spAutoFit/>
          </a:bodyPr>
          <a:lstStyle/>
          <a:p>
            <a:r>
              <a:rPr lang="en-US" sz="4900" b="1">
                <a:solidFill>
                  <a:srgbClr val="FFFFFF"/>
                </a:solidFill>
                <a:latin typeface="Berlin Sans FB - 36"/>
              </a:rPr>
              <a:t>Using the Places Feature</a:t>
            </a:r>
          </a:p>
        </p:txBody>
      </p:sp>
      <p:grpSp>
        <p:nvGrpSpPr>
          <p:cNvPr id="13316" name="Group 5"/>
          <p:cNvGrpSpPr>
            <a:grpSpLocks/>
          </p:cNvGrpSpPr>
          <p:nvPr/>
        </p:nvGrpSpPr>
        <p:grpSpPr bwMode="auto">
          <a:xfrm>
            <a:off x="479425" y="1808163"/>
            <a:ext cx="3214688" cy="7734300"/>
            <a:chOff x="431800" y="2006600"/>
            <a:chExt cx="2946400" cy="4927600"/>
          </a:xfrm>
        </p:grpSpPr>
        <p:pic>
          <p:nvPicPr>
            <p:cNvPr id="13319" name="Picture 3" descr="clipboard(3).png"/>
            <p:cNvPicPr>
              <a:picLocks/>
            </p:cNvPicPr>
            <p:nvPr/>
          </p:nvPicPr>
          <p:blipFill>
            <a:blip r:embed="rId3"/>
            <a:srcRect/>
            <a:stretch>
              <a:fillRect/>
            </a:stretch>
          </p:blipFill>
          <p:spPr bwMode="auto">
            <a:xfrm>
              <a:off x="431800" y="2032000"/>
              <a:ext cx="2946400" cy="4902200"/>
            </a:xfrm>
            <a:prstGeom prst="rect">
              <a:avLst/>
            </a:prstGeom>
            <a:solidFill>
              <a:srgbClr val="000000">
                <a:alpha val="0"/>
              </a:srgbClr>
            </a:solidFill>
            <a:ln w="9525">
              <a:noFill/>
              <a:miter lim="800000"/>
              <a:headEnd/>
              <a:tailEnd/>
            </a:ln>
          </p:spPr>
        </p:pic>
        <p:sp>
          <p:nvSpPr>
            <p:cNvPr id="5" name="Freeform 4"/>
            <p:cNvSpPr/>
            <p:nvPr/>
          </p:nvSpPr>
          <p:spPr>
            <a:xfrm>
              <a:off x="457990" y="2006600"/>
              <a:ext cx="2870739" cy="4889166"/>
            </a:xfrm>
            <a:custGeom>
              <a:avLst/>
              <a:gdLst/>
              <a:ahLst/>
              <a:cxnLst/>
              <a:rect l="0" t="0" r="0" b="0"/>
              <a:pathLst>
                <a:path w="2870201" h="4889501">
                  <a:moveTo>
                    <a:pt x="0" y="0"/>
                  </a:moveTo>
                  <a:lnTo>
                    <a:pt x="2870200" y="0"/>
                  </a:lnTo>
                  <a:lnTo>
                    <a:pt x="2870200" y="4889500"/>
                  </a:lnTo>
                  <a:lnTo>
                    <a:pt x="0" y="4889500"/>
                  </a:lnTo>
                  <a:close/>
                </a:path>
              </a:pathLst>
            </a:custGeom>
            <a:solidFill>
              <a:schemeClr val="accent1">
                <a:alpha val="1000"/>
              </a:schemeClr>
            </a:solidFill>
            <a:ln w="76200" cap="flat" cmpd="sng" algn="ctr">
              <a:solidFill>
                <a:srgbClr val="68838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3317" name="TextBox 7"/>
          <p:cNvSpPr txBox="1">
            <a:spLocks noChangeArrowheads="1"/>
          </p:cNvSpPr>
          <p:nvPr/>
        </p:nvSpPr>
        <p:spPr bwMode="auto">
          <a:xfrm>
            <a:off x="4356100" y="1681163"/>
            <a:ext cx="7019925" cy="1524000"/>
          </a:xfrm>
          <a:prstGeom prst="rect">
            <a:avLst/>
          </a:prstGeom>
          <a:noFill/>
          <a:ln w="9525">
            <a:noFill/>
            <a:miter lim="800000"/>
            <a:headEnd/>
            <a:tailEnd/>
          </a:ln>
        </p:spPr>
        <p:txBody>
          <a:bodyPr>
            <a:spAutoFit/>
          </a:bodyPr>
          <a:lstStyle/>
          <a:p>
            <a:pPr algn="ctr"/>
            <a:r>
              <a:rPr lang="en-US" sz="3100">
                <a:solidFill>
                  <a:srgbClr val="FFFFFF"/>
                </a:solidFill>
                <a:latin typeface="Berlin Sans FB - 24"/>
              </a:rPr>
              <a:t>Explore, Search and Discover </a:t>
            </a:r>
          </a:p>
          <a:p>
            <a:pPr algn="ctr"/>
            <a:r>
              <a:rPr lang="en-US" sz="3100">
                <a:solidFill>
                  <a:srgbClr val="FFFFFF"/>
                </a:solidFill>
                <a:latin typeface="Berlin Sans FB - 24"/>
              </a:rPr>
              <a:t>Google Earth through "Add Content“ and the Earth Gallery</a:t>
            </a:r>
          </a:p>
        </p:txBody>
      </p:sp>
      <p:cxnSp>
        <p:nvCxnSpPr>
          <p:cNvPr id="9" name="Straight Connector 8"/>
          <p:cNvCxnSpPr/>
          <p:nvPr/>
        </p:nvCxnSpPr>
        <p:spPr>
          <a:xfrm flipH="1">
            <a:off x="3819525" y="1911350"/>
            <a:ext cx="493713" cy="0"/>
          </a:xfrm>
          <a:prstGeom prst="line">
            <a:avLst/>
          </a:prstGeom>
          <a:ln w="76200" cap="flat" cmpd="sng" algn="ctr">
            <a:solidFill>
              <a:srgbClr val="FFFFFF"/>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4338"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grpSp>
        <p:nvGrpSpPr>
          <p:cNvPr id="14339" name="Group 8"/>
          <p:cNvGrpSpPr>
            <a:grpSpLocks/>
          </p:cNvGrpSpPr>
          <p:nvPr/>
        </p:nvGrpSpPr>
        <p:grpSpPr bwMode="auto">
          <a:xfrm>
            <a:off x="225425" y="3157538"/>
            <a:ext cx="7019925" cy="6110287"/>
            <a:chOff x="1820417" y="2763392"/>
            <a:chExt cx="6513830" cy="4004312"/>
          </a:xfrm>
        </p:grpSpPr>
        <p:grpSp>
          <p:nvGrpSpPr>
            <p:cNvPr id="14342" name="Group 6"/>
            <p:cNvGrpSpPr>
              <a:grpSpLocks/>
            </p:cNvGrpSpPr>
            <p:nvPr/>
          </p:nvGrpSpPr>
          <p:grpSpPr bwMode="auto">
            <a:xfrm>
              <a:off x="1820417" y="2763392"/>
              <a:ext cx="6513830" cy="4004312"/>
              <a:chOff x="1820417" y="2763392"/>
              <a:chExt cx="6513830" cy="4004312"/>
            </a:xfrm>
          </p:grpSpPr>
          <p:grpSp>
            <p:nvGrpSpPr>
              <p:cNvPr id="14344" name="Group 4"/>
              <p:cNvGrpSpPr>
                <a:grpSpLocks/>
              </p:cNvGrpSpPr>
              <p:nvPr/>
            </p:nvGrpSpPr>
            <p:grpSpPr bwMode="auto">
              <a:xfrm>
                <a:off x="1820417" y="3253232"/>
                <a:ext cx="6513830" cy="3514472"/>
                <a:chOff x="1820417" y="3253232"/>
                <a:chExt cx="6513830" cy="3514472"/>
              </a:xfrm>
            </p:grpSpPr>
            <p:pic>
              <p:nvPicPr>
                <p:cNvPr id="14346" name="Picture 2" descr="clipboard(2).png"/>
                <p:cNvPicPr>
                  <a:picLocks/>
                </p:cNvPicPr>
                <p:nvPr/>
              </p:nvPicPr>
              <p:blipFill>
                <a:blip r:embed="rId3"/>
                <a:srcRect/>
                <a:stretch>
                  <a:fillRect/>
                </a:stretch>
              </p:blipFill>
              <p:spPr bwMode="auto">
                <a:xfrm>
                  <a:off x="1820417" y="3253232"/>
                  <a:ext cx="6513830" cy="3509390"/>
                </a:xfrm>
                <a:prstGeom prst="rect">
                  <a:avLst/>
                </a:prstGeom>
                <a:solidFill>
                  <a:srgbClr val="000000">
                    <a:alpha val="0"/>
                  </a:srgbClr>
                </a:solidFill>
                <a:ln w="9525">
                  <a:noFill/>
                  <a:miter lim="800000"/>
                  <a:headEnd/>
                  <a:tailEnd/>
                </a:ln>
              </p:spPr>
            </p:pic>
            <p:sp>
              <p:nvSpPr>
                <p:cNvPr id="4" name="Freeform 3"/>
                <p:cNvSpPr/>
                <p:nvPr/>
              </p:nvSpPr>
              <p:spPr>
                <a:xfrm>
                  <a:off x="1820417" y="3263801"/>
                  <a:ext cx="6502046" cy="3503903"/>
                </a:xfrm>
                <a:custGeom>
                  <a:avLst/>
                  <a:gdLst/>
                  <a:ahLst/>
                  <a:cxnLst/>
                  <a:rect l="0" t="0" r="0" b="0"/>
                  <a:pathLst>
                    <a:path w="6502910" h="3504820">
                      <a:moveTo>
                        <a:pt x="0" y="0"/>
                      </a:moveTo>
                      <a:lnTo>
                        <a:pt x="6502909" y="0"/>
                      </a:lnTo>
                      <a:lnTo>
                        <a:pt x="6502909" y="3504819"/>
                      </a:lnTo>
                      <a:lnTo>
                        <a:pt x="0" y="3504819"/>
                      </a:lnTo>
                      <a:close/>
                    </a:path>
                  </a:pathLst>
                </a:custGeom>
                <a:solidFill>
                  <a:schemeClr val="accent1">
                    <a:alpha val="1000"/>
                  </a:schemeClr>
                </a:solidFill>
                <a:ln w="762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cxnSp>
            <p:nvCxnSpPr>
              <p:cNvPr id="6" name="Straight Connector 5"/>
              <p:cNvCxnSpPr/>
              <p:nvPr/>
            </p:nvCxnSpPr>
            <p:spPr>
              <a:xfrm flipH="1">
                <a:off x="2371338" y="2763392"/>
                <a:ext cx="1988618" cy="1411756"/>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4364376" y="2772755"/>
              <a:ext cx="0" cy="576355"/>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14340" name="TextBox 9"/>
          <p:cNvSpPr txBox="1">
            <a:spLocks noChangeArrowheads="1"/>
          </p:cNvSpPr>
          <p:nvPr/>
        </p:nvSpPr>
        <p:spPr bwMode="auto">
          <a:xfrm>
            <a:off x="0" y="206375"/>
            <a:ext cx="11361738" cy="1892300"/>
          </a:xfrm>
          <a:prstGeom prst="rect">
            <a:avLst/>
          </a:prstGeom>
          <a:noFill/>
          <a:ln w="9525">
            <a:noFill/>
            <a:miter lim="800000"/>
            <a:headEnd/>
            <a:tailEnd/>
          </a:ln>
        </p:spPr>
        <p:txBody>
          <a:bodyPr>
            <a:spAutoFit/>
          </a:bodyPr>
          <a:lstStyle/>
          <a:p>
            <a:pPr algn="ctr"/>
            <a:r>
              <a:rPr lang="en-US" sz="3900" b="1">
                <a:solidFill>
                  <a:srgbClr val="FFFFFF"/>
                </a:solidFill>
                <a:latin typeface="Berlin Sans FB - 24"/>
              </a:rPr>
              <a:t>Explore, Search </a:t>
            </a:r>
          </a:p>
          <a:p>
            <a:pPr algn="ctr"/>
            <a:r>
              <a:rPr lang="en-US" sz="3900" b="1">
                <a:solidFill>
                  <a:srgbClr val="FFFFFF"/>
                </a:solidFill>
                <a:latin typeface="Berlin Sans FB - 24"/>
              </a:rPr>
              <a:t>and </a:t>
            </a:r>
          </a:p>
          <a:p>
            <a:pPr algn="ctr"/>
            <a:r>
              <a:rPr lang="en-US" sz="3900" b="1">
                <a:solidFill>
                  <a:srgbClr val="FFFFFF"/>
                </a:solidFill>
                <a:latin typeface="Berlin Sans FB - 24"/>
              </a:rPr>
              <a:t>Discover Google Earth</a:t>
            </a:r>
          </a:p>
        </p:txBody>
      </p:sp>
      <p:sp>
        <p:nvSpPr>
          <p:cNvPr id="14341" name="TextBox 10"/>
          <p:cNvSpPr txBox="1">
            <a:spLocks noChangeArrowheads="1"/>
          </p:cNvSpPr>
          <p:nvPr/>
        </p:nvSpPr>
        <p:spPr bwMode="auto">
          <a:xfrm>
            <a:off x="-112713" y="2008188"/>
            <a:ext cx="11474451" cy="1200150"/>
          </a:xfrm>
          <a:prstGeom prst="rect">
            <a:avLst/>
          </a:prstGeom>
          <a:noFill/>
          <a:ln w="9525">
            <a:noFill/>
            <a:miter lim="800000"/>
            <a:headEnd/>
            <a:tailEnd/>
          </a:ln>
        </p:spPr>
        <p:txBody>
          <a:bodyPr>
            <a:spAutoFit/>
          </a:bodyPr>
          <a:lstStyle/>
          <a:p>
            <a:pPr algn="ctr"/>
            <a:r>
              <a:rPr lang="en-US" sz="2400">
                <a:solidFill>
                  <a:srgbClr val="FFFFFF"/>
                </a:solidFill>
                <a:latin typeface="Berlin Sans FB - 22"/>
              </a:rPr>
              <a:t>In the Earth Gallery you will find many tours, animations and sketch-ups created by people from around the world.  Use the search engine or the links to the left to explore the Earth Gallery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5362"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5363" name="TextBox 2"/>
          <p:cNvSpPr txBox="1">
            <a:spLocks noChangeArrowheads="1"/>
          </p:cNvSpPr>
          <p:nvPr/>
        </p:nvSpPr>
        <p:spPr bwMode="auto">
          <a:xfrm>
            <a:off x="1184275" y="400050"/>
            <a:ext cx="8824913" cy="846138"/>
          </a:xfrm>
          <a:prstGeom prst="rect">
            <a:avLst/>
          </a:prstGeom>
          <a:noFill/>
          <a:ln w="9525">
            <a:noFill/>
            <a:miter lim="800000"/>
            <a:headEnd/>
            <a:tailEnd/>
          </a:ln>
        </p:spPr>
        <p:txBody>
          <a:bodyPr>
            <a:spAutoFit/>
          </a:bodyPr>
          <a:lstStyle/>
          <a:p>
            <a:r>
              <a:rPr lang="en-US" sz="4900" b="1">
                <a:solidFill>
                  <a:srgbClr val="FFFFFF"/>
                </a:solidFill>
                <a:latin typeface="Berlin Sans FB - 36"/>
              </a:rPr>
              <a:t>Using the Layers Feature</a:t>
            </a:r>
          </a:p>
        </p:txBody>
      </p:sp>
      <p:pic>
        <p:nvPicPr>
          <p:cNvPr id="15364" name="Picture 3" descr="clipboard(34).png"/>
          <p:cNvPicPr>
            <a:picLocks/>
          </p:cNvPicPr>
          <p:nvPr/>
        </p:nvPicPr>
        <p:blipFill>
          <a:blip r:embed="rId3"/>
          <a:srcRect/>
          <a:stretch>
            <a:fillRect/>
          </a:stretch>
        </p:blipFill>
        <p:spPr bwMode="auto">
          <a:xfrm>
            <a:off x="309563" y="2265363"/>
            <a:ext cx="3411537" cy="6270625"/>
          </a:xfrm>
          <a:prstGeom prst="rect">
            <a:avLst/>
          </a:prstGeom>
          <a:solidFill>
            <a:srgbClr val="000000">
              <a:alpha val="0"/>
            </a:srgbClr>
          </a:solidFill>
          <a:ln w="9525">
            <a:noFill/>
            <a:miter lim="800000"/>
            <a:headEnd/>
            <a:tailEnd/>
          </a:ln>
        </p:spPr>
      </p:pic>
      <p:sp>
        <p:nvSpPr>
          <p:cNvPr id="15365" name="TextBox 5"/>
          <p:cNvSpPr txBox="1">
            <a:spLocks noChangeArrowheads="1"/>
          </p:cNvSpPr>
          <p:nvPr/>
        </p:nvSpPr>
        <p:spPr bwMode="auto">
          <a:xfrm>
            <a:off x="3946525" y="1579563"/>
            <a:ext cx="7273925" cy="2676525"/>
          </a:xfrm>
          <a:prstGeom prst="rect">
            <a:avLst/>
          </a:prstGeom>
          <a:noFill/>
          <a:ln w="9525">
            <a:noFill/>
            <a:miter lim="800000"/>
            <a:headEnd/>
            <a:tailEnd/>
          </a:ln>
        </p:spPr>
        <p:txBody>
          <a:bodyPr>
            <a:spAutoFit/>
          </a:bodyPr>
          <a:lstStyle/>
          <a:p>
            <a:r>
              <a:rPr lang="en-US" sz="2800">
                <a:solidFill>
                  <a:srgbClr val="FFFFFF"/>
                </a:solidFill>
                <a:latin typeface="Berlin Sans FB - 16"/>
              </a:rPr>
              <a:t>The </a:t>
            </a:r>
            <a:r>
              <a:rPr lang="en-US" sz="2800" i="1">
                <a:solidFill>
                  <a:srgbClr val="FFFFFF"/>
                </a:solidFill>
                <a:latin typeface="Berlin Sans FB - 16"/>
              </a:rPr>
              <a:t>Layers</a:t>
            </a:r>
            <a:r>
              <a:rPr lang="en-US" sz="2800">
                <a:solidFill>
                  <a:srgbClr val="FFFFFF"/>
                </a:solidFill>
                <a:latin typeface="Berlin Sans FB - 16"/>
              </a:rPr>
              <a:t> feature in Google Earth provides a variety of data points of geographic interest that you can select to display over your viewing area. This includes points of interest (POIs) as well as map, road, terrain, and even building data. </a:t>
            </a:r>
          </a:p>
        </p:txBody>
      </p:sp>
      <p:sp>
        <p:nvSpPr>
          <p:cNvPr id="15366" name="TextBox 6"/>
          <p:cNvSpPr txBox="1">
            <a:spLocks noChangeArrowheads="1"/>
          </p:cNvSpPr>
          <p:nvPr/>
        </p:nvSpPr>
        <p:spPr bwMode="auto">
          <a:xfrm>
            <a:off x="3946525" y="4324350"/>
            <a:ext cx="7443788" cy="1570038"/>
          </a:xfrm>
          <a:prstGeom prst="rect">
            <a:avLst/>
          </a:prstGeom>
          <a:noFill/>
          <a:ln w="9525">
            <a:noFill/>
            <a:miter lim="800000"/>
            <a:headEnd/>
            <a:tailEnd/>
          </a:ln>
        </p:spPr>
        <p:txBody>
          <a:bodyPr>
            <a:spAutoFit/>
          </a:bodyPr>
          <a:lstStyle/>
          <a:p>
            <a:r>
              <a:rPr lang="en-US" sz="2400">
                <a:solidFill>
                  <a:srgbClr val="FFFFFF"/>
                </a:solidFill>
                <a:latin typeface="Berlin Sans FB - 16"/>
              </a:rPr>
              <a:t>Some points of interest act as a folder that contain categories of data. These are indicated by a plus icon which you can click to view the sub-categories for the item.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6386"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grpSp>
        <p:nvGrpSpPr>
          <p:cNvPr id="16387" name="Group 22"/>
          <p:cNvGrpSpPr>
            <a:grpSpLocks/>
          </p:cNvGrpSpPr>
          <p:nvPr/>
        </p:nvGrpSpPr>
        <p:grpSpPr bwMode="auto">
          <a:xfrm>
            <a:off x="338138" y="1430338"/>
            <a:ext cx="10826750" cy="4776787"/>
            <a:chOff x="304800" y="1587499"/>
            <a:chExt cx="9753600" cy="3745299"/>
          </a:xfrm>
        </p:grpSpPr>
        <p:pic>
          <p:nvPicPr>
            <p:cNvPr id="16390" name="Picture 2" descr="clipboard(16).png"/>
            <p:cNvPicPr>
              <a:picLocks/>
            </p:cNvPicPr>
            <p:nvPr/>
          </p:nvPicPr>
          <p:blipFill>
            <a:blip r:embed="rId3"/>
            <a:srcRect/>
            <a:stretch>
              <a:fillRect/>
            </a:stretch>
          </p:blipFill>
          <p:spPr bwMode="auto">
            <a:xfrm>
              <a:off x="544704" y="1587499"/>
              <a:ext cx="9107296" cy="814704"/>
            </a:xfrm>
            <a:prstGeom prst="rect">
              <a:avLst/>
            </a:prstGeom>
            <a:solidFill>
              <a:srgbClr val="000000">
                <a:alpha val="0"/>
              </a:srgbClr>
            </a:solidFill>
            <a:ln w="9525">
              <a:noFill/>
              <a:miter lim="800000"/>
              <a:headEnd/>
              <a:tailEnd/>
            </a:ln>
          </p:spPr>
        </p:pic>
        <p:cxnSp>
          <p:nvCxnSpPr>
            <p:cNvPr id="4" name="Straight Connector 3"/>
            <p:cNvCxnSpPr/>
            <p:nvPr/>
          </p:nvCxnSpPr>
          <p:spPr>
            <a:xfrm flipV="1">
              <a:off x="863987" y="2298222"/>
              <a:ext cx="0" cy="1397797"/>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2171141" y="2260881"/>
              <a:ext cx="0" cy="2932511"/>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16393" name="TextBox 5"/>
            <p:cNvSpPr txBox="1">
              <a:spLocks noChangeArrowheads="1"/>
            </p:cNvSpPr>
            <p:nvPr/>
          </p:nvSpPr>
          <p:spPr bwMode="auto">
            <a:xfrm>
              <a:off x="304800" y="3848100"/>
              <a:ext cx="1701800" cy="506798"/>
            </a:xfrm>
            <a:prstGeom prst="rect">
              <a:avLst/>
            </a:prstGeom>
            <a:noFill/>
            <a:ln w="9525">
              <a:noFill/>
              <a:miter lim="800000"/>
              <a:headEnd/>
              <a:tailEnd/>
            </a:ln>
          </p:spPr>
          <p:txBody>
            <a:bodyPr>
              <a:spAutoFit/>
            </a:bodyPr>
            <a:lstStyle/>
            <a:p>
              <a:r>
                <a:rPr lang="en-US" b="1">
                  <a:solidFill>
                    <a:srgbClr val="FFFFFF"/>
                  </a:solidFill>
                  <a:latin typeface="Berlin Sans FB - 18"/>
                </a:rPr>
                <a:t>Show Sidebar/</a:t>
              </a:r>
            </a:p>
            <a:p>
              <a:r>
                <a:rPr lang="en-US" b="1">
                  <a:solidFill>
                    <a:srgbClr val="FFFFFF"/>
                  </a:solidFill>
                  <a:latin typeface="Berlin Sans FB - 18"/>
                </a:rPr>
                <a:t>Don't Show</a:t>
              </a:r>
            </a:p>
          </p:txBody>
        </p:sp>
        <p:cxnSp>
          <p:nvCxnSpPr>
            <p:cNvPr id="7" name="Straight Connector 6"/>
            <p:cNvCxnSpPr/>
            <p:nvPr/>
          </p:nvCxnSpPr>
          <p:spPr>
            <a:xfrm flipV="1">
              <a:off x="6071151" y="2374149"/>
              <a:ext cx="0" cy="1397797"/>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16395" name="TextBox 7"/>
            <p:cNvSpPr txBox="1">
              <a:spLocks noChangeArrowheads="1"/>
            </p:cNvSpPr>
            <p:nvPr/>
          </p:nvSpPr>
          <p:spPr bwMode="auto">
            <a:xfrm>
              <a:off x="5765800" y="3848100"/>
              <a:ext cx="838200" cy="277532"/>
            </a:xfrm>
            <a:prstGeom prst="rect">
              <a:avLst/>
            </a:prstGeom>
            <a:noFill/>
            <a:ln w="9525">
              <a:noFill/>
              <a:miter lim="800000"/>
              <a:headEnd/>
              <a:tailEnd/>
            </a:ln>
          </p:spPr>
          <p:txBody>
            <a:bodyPr>
              <a:spAutoFit/>
            </a:bodyPr>
            <a:lstStyle/>
            <a:p>
              <a:r>
                <a:rPr lang="en-US" sz="1700" b="1">
                  <a:solidFill>
                    <a:srgbClr val="FFFFFF"/>
                  </a:solidFill>
                  <a:latin typeface="Berlin Sans FB - 18"/>
                </a:rPr>
                <a:t>Ruler</a:t>
              </a:r>
            </a:p>
          </p:txBody>
        </p:sp>
        <p:cxnSp>
          <p:nvCxnSpPr>
            <p:cNvPr id="9" name="Straight Connector 8"/>
            <p:cNvCxnSpPr/>
            <p:nvPr/>
          </p:nvCxnSpPr>
          <p:spPr>
            <a:xfrm flipV="1">
              <a:off x="4088968" y="2295732"/>
              <a:ext cx="0" cy="2363684"/>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801181" y="2350499"/>
              <a:ext cx="0" cy="1077909"/>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50902" y="2350499"/>
              <a:ext cx="0" cy="1065462"/>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16399" name="TextBox 11"/>
            <p:cNvSpPr txBox="1">
              <a:spLocks noChangeArrowheads="1"/>
            </p:cNvSpPr>
            <p:nvPr/>
          </p:nvSpPr>
          <p:spPr bwMode="auto">
            <a:xfrm>
              <a:off x="2819400" y="3581400"/>
              <a:ext cx="1117600" cy="482665"/>
            </a:xfrm>
            <a:prstGeom prst="rect">
              <a:avLst/>
            </a:prstGeom>
            <a:noFill/>
            <a:ln w="9525">
              <a:noFill/>
              <a:miter lim="800000"/>
              <a:headEnd/>
              <a:tailEnd/>
            </a:ln>
          </p:spPr>
          <p:txBody>
            <a:bodyPr>
              <a:spAutoFit/>
            </a:bodyPr>
            <a:lstStyle/>
            <a:p>
              <a:r>
                <a:rPr lang="en-US" sz="1700" b="1">
                  <a:solidFill>
                    <a:srgbClr val="FFFFFF"/>
                  </a:solidFill>
                  <a:latin typeface="Berlin Sans FB - 18"/>
                </a:rPr>
                <a:t>Add </a:t>
              </a:r>
            </a:p>
            <a:p>
              <a:r>
                <a:rPr lang="en-US" sz="1700" b="1">
                  <a:solidFill>
                    <a:srgbClr val="FFFFFF"/>
                  </a:solidFill>
                  <a:latin typeface="Berlin Sans FB - 18"/>
                </a:rPr>
                <a:t>Polygon</a:t>
              </a:r>
            </a:p>
          </p:txBody>
        </p:sp>
        <p:sp>
          <p:nvSpPr>
            <p:cNvPr id="16400" name="TextBox 12"/>
            <p:cNvSpPr txBox="1">
              <a:spLocks noChangeArrowheads="1"/>
            </p:cNvSpPr>
            <p:nvPr/>
          </p:nvSpPr>
          <p:spPr bwMode="auto">
            <a:xfrm>
              <a:off x="3670300" y="4826000"/>
              <a:ext cx="838200" cy="506798"/>
            </a:xfrm>
            <a:prstGeom prst="rect">
              <a:avLst/>
            </a:prstGeom>
            <a:noFill/>
            <a:ln w="9525">
              <a:noFill/>
              <a:miter lim="800000"/>
              <a:headEnd/>
              <a:tailEnd/>
            </a:ln>
          </p:spPr>
          <p:txBody>
            <a:bodyPr>
              <a:spAutoFit/>
            </a:bodyPr>
            <a:lstStyle/>
            <a:p>
              <a:r>
                <a:rPr lang="en-US" b="1">
                  <a:solidFill>
                    <a:srgbClr val="FFFFFF"/>
                  </a:solidFill>
                  <a:latin typeface="Berlin Sans FB - 18"/>
                </a:rPr>
                <a:t>Add </a:t>
              </a:r>
            </a:p>
            <a:p>
              <a:r>
                <a:rPr lang="en-US" b="1">
                  <a:solidFill>
                    <a:srgbClr val="FFFFFF"/>
                  </a:solidFill>
                  <a:latin typeface="Berlin Sans FB - 18"/>
                </a:rPr>
                <a:t>Path</a:t>
              </a:r>
            </a:p>
          </p:txBody>
        </p:sp>
        <p:sp>
          <p:nvSpPr>
            <p:cNvPr id="16401" name="TextBox 13"/>
            <p:cNvSpPr txBox="1">
              <a:spLocks noChangeArrowheads="1"/>
            </p:cNvSpPr>
            <p:nvPr/>
          </p:nvSpPr>
          <p:spPr bwMode="auto">
            <a:xfrm>
              <a:off x="4394200" y="3632200"/>
              <a:ext cx="1092200" cy="687797"/>
            </a:xfrm>
            <a:prstGeom prst="rect">
              <a:avLst/>
            </a:prstGeom>
            <a:noFill/>
            <a:ln w="9525">
              <a:noFill/>
              <a:miter lim="800000"/>
              <a:headEnd/>
              <a:tailEnd/>
            </a:ln>
          </p:spPr>
          <p:txBody>
            <a:bodyPr>
              <a:spAutoFit/>
            </a:bodyPr>
            <a:lstStyle/>
            <a:p>
              <a:r>
                <a:rPr lang="en-US" sz="1700" b="1">
                  <a:solidFill>
                    <a:srgbClr val="FFFFFF"/>
                  </a:solidFill>
                  <a:latin typeface="Berlin Sans FB - 18"/>
                </a:rPr>
                <a:t>Add </a:t>
              </a:r>
            </a:p>
            <a:p>
              <a:r>
                <a:rPr lang="en-US" sz="1700" b="1">
                  <a:solidFill>
                    <a:srgbClr val="FFFFFF"/>
                  </a:solidFill>
                  <a:latin typeface="Berlin Sans FB - 18"/>
                </a:rPr>
                <a:t>Image </a:t>
              </a:r>
            </a:p>
            <a:p>
              <a:r>
                <a:rPr lang="en-US" sz="1700" b="1">
                  <a:solidFill>
                    <a:srgbClr val="FFFFFF"/>
                  </a:solidFill>
                  <a:latin typeface="Berlin Sans FB - 18"/>
                </a:rPr>
                <a:t>Overlay</a:t>
              </a:r>
            </a:p>
          </p:txBody>
        </p:sp>
        <p:cxnSp>
          <p:nvCxnSpPr>
            <p:cNvPr id="15" name="Straight Connector 14"/>
            <p:cNvCxnSpPr/>
            <p:nvPr/>
          </p:nvCxnSpPr>
          <p:spPr>
            <a:xfrm>
              <a:off x="6909217" y="1740597"/>
              <a:ext cx="481959" cy="456805"/>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909217" y="1740597"/>
              <a:ext cx="546316" cy="481699"/>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404" name="TextBox 16"/>
            <p:cNvSpPr txBox="1">
              <a:spLocks noChangeArrowheads="1"/>
            </p:cNvSpPr>
            <p:nvPr/>
          </p:nvSpPr>
          <p:spPr bwMode="auto">
            <a:xfrm>
              <a:off x="7289800" y="2511605"/>
              <a:ext cx="812800" cy="687797"/>
            </a:xfrm>
            <a:prstGeom prst="rect">
              <a:avLst/>
            </a:prstGeom>
            <a:noFill/>
            <a:ln w="9525">
              <a:noFill/>
              <a:miter lim="800000"/>
              <a:headEnd/>
              <a:tailEnd/>
            </a:ln>
          </p:spPr>
          <p:txBody>
            <a:bodyPr>
              <a:spAutoFit/>
            </a:bodyPr>
            <a:lstStyle/>
            <a:p>
              <a:r>
                <a:rPr lang="en-US" sz="1700" b="1">
                  <a:solidFill>
                    <a:srgbClr val="FFFFFF"/>
                  </a:solidFill>
                  <a:latin typeface="Berlin Sans FB - 18"/>
                </a:rPr>
                <a:t>Print</a:t>
              </a:r>
            </a:p>
            <a:p>
              <a:endParaRPr lang="en-US" sz="1700">
                <a:solidFill>
                  <a:srgbClr val="FFFFFF"/>
                </a:solidFill>
                <a:latin typeface="Berlin Sans FB - 18"/>
              </a:endParaRPr>
            </a:p>
            <a:p>
              <a:endParaRPr lang="en-US" sz="1700">
                <a:solidFill>
                  <a:srgbClr val="FFFFFF"/>
                </a:solidFill>
                <a:latin typeface="Berlin Sans FB - 18"/>
              </a:endParaRPr>
            </a:p>
          </p:txBody>
        </p:sp>
        <p:sp>
          <p:nvSpPr>
            <p:cNvPr id="16405" name="TextBox 17"/>
            <p:cNvSpPr txBox="1">
              <a:spLocks noChangeArrowheads="1"/>
            </p:cNvSpPr>
            <p:nvPr/>
          </p:nvSpPr>
          <p:spPr bwMode="auto">
            <a:xfrm>
              <a:off x="7823200" y="3265244"/>
              <a:ext cx="1244600" cy="687797"/>
            </a:xfrm>
            <a:prstGeom prst="rect">
              <a:avLst/>
            </a:prstGeom>
            <a:noFill/>
            <a:ln w="9525">
              <a:noFill/>
              <a:miter lim="800000"/>
              <a:headEnd/>
              <a:tailEnd/>
            </a:ln>
          </p:spPr>
          <p:txBody>
            <a:bodyPr>
              <a:spAutoFit/>
            </a:bodyPr>
            <a:lstStyle/>
            <a:p>
              <a:r>
                <a:rPr lang="en-US" sz="1700" b="1">
                  <a:solidFill>
                    <a:srgbClr val="FFFFFF"/>
                  </a:solidFill>
                  <a:latin typeface="Berlin Sans FB - 18"/>
                </a:rPr>
                <a:t>View in Google Maps</a:t>
              </a:r>
            </a:p>
          </p:txBody>
        </p:sp>
        <p:sp>
          <p:nvSpPr>
            <p:cNvPr id="16406" name="TextBox 18"/>
            <p:cNvSpPr txBox="1">
              <a:spLocks noChangeArrowheads="1"/>
            </p:cNvSpPr>
            <p:nvPr/>
          </p:nvSpPr>
          <p:spPr bwMode="auto">
            <a:xfrm>
              <a:off x="8915400" y="2740261"/>
              <a:ext cx="1143000" cy="941197"/>
            </a:xfrm>
            <a:prstGeom prst="rect">
              <a:avLst/>
            </a:prstGeom>
            <a:noFill/>
            <a:ln w="9525">
              <a:noFill/>
              <a:miter lim="800000"/>
              <a:headEnd/>
              <a:tailEnd/>
            </a:ln>
          </p:spPr>
          <p:txBody>
            <a:bodyPr>
              <a:spAutoFit/>
            </a:bodyPr>
            <a:lstStyle/>
            <a:p>
              <a:r>
                <a:rPr lang="en-US" b="1">
                  <a:solidFill>
                    <a:srgbClr val="FFFFFF"/>
                  </a:solidFill>
                  <a:latin typeface="Berlin Sans FB - 18"/>
                </a:rPr>
                <a:t>Switch between Earth and Sky</a:t>
              </a:r>
            </a:p>
          </p:txBody>
        </p:sp>
        <p:cxnSp>
          <p:nvCxnSpPr>
            <p:cNvPr id="20" name="Straight Connector 19"/>
            <p:cNvCxnSpPr/>
            <p:nvPr/>
          </p:nvCxnSpPr>
          <p:spPr>
            <a:xfrm flipV="1">
              <a:off x="7557073" y="2298222"/>
              <a:ext cx="203081" cy="202886"/>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8432323" y="2295732"/>
              <a:ext cx="64357" cy="939748"/>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9347617" y="2345520"/>
              <a:ext cx="228823" cy="380878"/>
            </a:xfrm>
            <a:prstGeom prst="line">
              <a:avLst/>
            </a:prstGeom>
            <a:ln w="38100" cap="flat" cmpd="sng" algn="ctr">
              <a:solidFill>
                <a:srgbClr val="00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16388" name="TextBox 23"/>
          <p:cNvSpPr txBox="1">
            <a:spLocks noChangeArrowheads="1"/>
          </p:cNvSpPr>
          <p:nvPr/>
        </p:nvSpPr>
        <p:spPr bwMode="auto">
          <a:xfrm>
            <a:off x="1493838" y="6178550"/>
            <a:ext cx="1804987" cy="369888"/>
          </a:xfrm>
          <a:prstGeom prst="rect">
            <a:avLst/>
          </a:prstGeom>
          <a:noFill/>
          <a:ln w="9525">
            <a:noFill/>
            <a:miter lim="800000"/>
            <a:headEnd/>
            <a:tailEnd/>
          </a:ln>
        </p:spPr>
        <p:txBody>
          <a:bodyPr>
            <a:spAutoFit/>
          </a:bodyPr>
          <a:lstStyle/>
          <a:p>
            <a:r>
              <a:rPr lang="en-US" b="1">
                <a:solidFill>
                  <a:srgbClr val="FFFFFF"/>
                </a:solidFill>
                <a:latin typeface="Berlin Sans FB - 18"/>
              </a:rPr>
              <a:t>Placemarkers</a:t>
            </a:r>
          </a:p>
        </p:txBody>
      </p:sp>
      <p:sp>
        <p:nvSpPr>
          <p:cNvPr id="16389" name="TextBox 24"/>
          <p:cNvSpPr txBox="1">
            <a:spLocks noChangeArrowheads="1"/>
          </p:cNvSpPr>
          <p:nvPr/>
        </p:nvSpPr>
        <p:spPr bwMode="auto">
          <a:xfrm>
            <a:off x="1522413" y="423863"/>
            <a:ext cx="9021762" cy="954087"/>
          </a:xfrm>
          <a:prstGeom prst="rect">
            <a:avLst/>
          </a:prstGeom>
          <a:noFill/>
          <a:ln w="9525">
            <a:noFill/>
            <a:miter lim="800000"/>
            <a:headEnd/>
            <a:tailEnd/>
          </a:ln>
        </p:spPr>
        <p:txBody>
          <a:bodyPr>
            <a:spAutoFit/>
          </a:bodyPr>
          <a:lstStyle/>
          <a:p>
            <a:r>
              <a:rPr lang="en-US" sz="5600" b="1">
                <a:solidFill>
                  <a:srgbClr val="FFFFFF"/>
                </a:solidFill>
                <a:latin typeface="Berlin Sans FB - 36"/>
              </a:rPr>
              <a:t>Google Earth Toolbar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7410"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7411" name="TextBox 2"/>
          <p:cNvSpPr txBox="1">
            <a:spLocks noChangeArrowheads="1"/>
          </p:cNvSpPr>
          <p:nvPr/>
        </p:nvSpPr>
        <p:spPr bwMode="auto">
          <a:xfrm>
            <a:off x="2368550" y="331788"/>
            <a:ext cx="9191625" cy="1000125"/>
          </a:xfrm>
          <a:prstGeom prst="rect">
            <a:avLst/>
          </a:prstGeom>
          <a:noFill/>
          <a:ln w="9525">
            <a:noFill/>
            <a:miter lim="800000"/>
            <a:headEnd/>
            <a:tailEnd/>
          </a:ln>
        </p:spPr>
        <p:txBody>
          <a:bodyPr>
            <a:spAutoFit/>
          </a:bodyPr>
          <a:lstStyle/>
          <a:p>
            <a:r>
              <a:rPr lang="en-US" sz="5900" b="1">
                <a:solidFill>
                  <a:srgbClr val="FFFFFF"/>
                </a:solidFill>
                <a:latin typeface="Berlin Sans FB - 36"/>
              </a:rPr>
              <a:t>Adding a Placemark</a:t>
            </a:r>
          </a:p>
        </p:txBody>
      </p:sp>
      <p:pic>
        <p:nvPicPr>
          <p:cNvPr id="17412" name="Picture 3" descr="clipboard(23).png"/>
          <p:cNvPicPr>
            <a:picLocks/>
          </p:cNvPicPr>
          <p:nvPr/>
        </p:nvPicPr>
        <p:blipFill>
          <a:blip r:embed="rId3"/>
          <a:srcRect/>
          <a:stretch>
            <a:fillRect/>
          </a:stretch>
        </p:blipFill>
        <p:spPr bwMode="auto">
          <a:xfrm>
            <a:off x="814388" y="387350"/>
            <a:ext cx="1271587" cy="779463"/>
          </a:xfrm>
          <a:prstGeom prst="rect">
            <a:avLst/>
          </a:prstGeom>
          <a:solidFill>
            <a:srgbClr val="000000">
              <a:alpha val="0"/>
            </a:srgbClr>
          </a:solidFill>
          <a:ln w="9525">
            <a:noFill/>
            <a:miter lim="800000"/>
            <a:headEnd/>
            <a:tailEnd/>
          </a:ln>
        </p:spPr>
      </p:pic>
      <p:sp>
        <p:nvSpPr>
          <p:cNvPr id="17413" name="TextBox 4"/>
          <p:cNvSpPr txBox="1">
            <a:spLocks noChangeArrowheads="1"/>
          </p:cNvSpPr>
          <p:nvPr/>
        </p:nvSpPr>
        <p:spPr bwMode="auto">
          <a:xfrm>
            <a:off x="901700" y="1509713"/>
            <a:ext cx="9755188" cy="4832350"/>
          </a:xfrm>
          <a:prstGeom prst="rect">
            <a:avLst/>
          </a:prstGeom>
          <a:noFill/>
          <a:ln w="9525">
            <a:noFill/>
            <a:miter lim="800000"/>
            <a:headEnd/>
            <a:tailEnd/>
          </a:ln>
        </p:spPr>
        <p:txBody>
          <a:bodyPr>
            <a:spAutoFit/>
          </a:bodyPr>
          <a:lstStyle/>
          <a:p>
            <a:r>
              <a:rPr lang="en-US" sz="2800">
                <a:solidFill>
                  <a:srgbClr val="FFFFFF"/>
                </a:solidFill>
                <a:latin typeface="Berlin Sans FB - 22"/>
              </a:rPr>
              <a:t>Click on the "Placemark" icon in the toolbar</a:t>
            </a:r>
          </a:p>
          <a:p>
            <a:endParaRPr lang="en-US" sz="2800">
              <a:solidFill>
                <a:srgbClr val="FFFFFF"/>
              </a:solidFill>
              <a:latin typeface="Berlin Sans FB - 22"/>
            </a:endParaRPr>
          </a:p>
          <a:p>
            <a:r>
              <a:rPr lang="en-US" sz="2800">
                <a:solidFill>
                  <a:srgbClr val="FFFFFF"/>
                </a:solidFill>
                <a:latin typeface="Berlin Sans FB - 22"/>
              </a:rPr>
              <a:t>A flashing placemarker will appear.  You can drag this to the location where you want to mark.</a:t>
            </a:r>
          </a:p>
          <a:p>
            <a:endParaRPr lang="en-US" sz="2800">
              <a:solidFill>
                <a:srgbClr val="FFFFFF"/>
              </a:solidFill>
              <a:latin typeface="Berlin Sans FB - 22"/>
            </a:endParaRPr>
          </a:p>
          <a:p>
            <a:r>
              <a:rPr lang="en-US" sz="2800">
                <a:solidFill>
                  <a:srgbClr val="FFFFFF"/>
                </a:solidFill>
                <a:latin typeface="Berlin Sans FB - 22"/>
              </a:rPr>
              <a:t>Double click on the placemarker, a box will come up for you to write a desciption.  </a:t>
            </a:r>
          </a:p>
          <a:p>
            <a:endParaRPr lang="en-US" sz="2800">
              <a:solidFill>
                <a:srgbClr val="FFFFFF"/>
              </a:solidFill>
              <a:latin typeface="Berlin Sans FB - 22"/>
            </a:endParaRPr>
          </a:p>
          <a:p>
            <a:r>
              <a:rPr lang="en-US" sz="2800">
                <a:solidFill>
                  <a:srgbClr val="FFFFFF"/>
                </a:solidFill>
                <a:latin typeface="Berlin Sans FB - 22"/>
              </a:rPr>
              <a:t>First, you will want to give your placemarker a title.  This is where you would write in information for your students, questions, etc</a:t>
            </a:r>
            <a:r>
              <a:rPr lang="en-US" sz="2100">
                <a:solidFill>
                  <a:srgbClr val="FFFFFF"/>
                </a:solidFill>
                <a:latin typeface="Berlin Sans FB - 22"/>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8434"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8435" name="TextBox 2"/>
          <p:cNvSpPr txBox="1">
            <a:spLocks noChangeArrowheads="1"/>
          </p:cNvSpPr>
          <p:nvPr/>
        </p:nvSpPr>
        <p:spPr bwMode="auto">
          <a:xfrm>
            <a:off x="1958975" y="446088"/>
            <a:ext cx="7923213" cy="1908175"/>
          </a:xfrm>
          <a:prstGeom prst="rect">
            <a:avLst/>
          </a:prstGeom>
          <a:noFill/>
          <a:ln w="9525">
            <a:noFill/>
            <a:miter lim="800000"/>
            <a:headEnd/>
            <a:tailEnd/>
          </a:ln>
        </p:spPr>
        <p:txBody>
          <a:bodyPr>
            <a:spAutoFit/>
          </a:bodyPr>
          <a:lstStyle/>
          <a:p>
            <a:r>
              <a:rPr lang="en-US" sz="5900" b="1">
                <a:solidFill>
                  <a:srgbClr val="FFFFFF"/>
                </a:solidFill>
                <a:latin typeface="Berlin Sans FB - 36"/>
              </a:rPr>
              <a:t>Adding  Polygons</a:t>
            </a:r>
          </a:p>
          <a:p>
            <a:r>
              <a:rPr lang="en-US" sz="5900" b="1">
                <a:solidFill>
                  <a:srgbClr val="FFFFFF"/>
                </a:solidFill>
                <a:latin typeface="Berlin Sans FB - 36"/>
              </a:rPr>
              <a:t>and Paths</a:t>
            </a:r>
          </a:p>
        </p:txBody>
      </p:sp>
      <p:sp>
        <p:nvSpPr>
          <p:cNvPr id="18436" name="TextBox 3"/>
          <p:cNvSpPr txBox="1">
            <a:spLocks noChangeArrowheads="1"/>
          </p:cNvSpPr>
          <p:nvPr/>
        </p:nvSpPr>
        <p:spPr bwMode="auto">
          <a:xfrm>
            <a:off x="196850" y="2243138"/>
            <a:ext cx="10855325" cy="3108325"/>
          </a:xfrm>
          <a:prstGeom prst="rect">
            <a:avLst/>
          </a:prstGeom>
          <a:noFill/>
          <a:ln w="9525">
            <a:noFill/>
            <a:miter lim="800000"/>
            <a:headEnd/>
            <a:tailEnd/>
          </a:ln>
        </p:spPr>
        <p:txBody>
          <a:bodyPr>
            <a:spAutoFit/>
          </a:bodyPr>
          <a:lstStyle/>
          <a:p>
            <a:r>
              <a:rPr lang="en-US" sz="2800">
                <a:solidFill>
                  <a:srgbClr val="FFFFFF"/>
                </a:solidFill>
                <a:latin typeface="Berlin Sans FB - 22"/>
              </a:rPr>
              <a:t>Click on the "Polygon" icon in the toolbar</a:t>
            </a:r>
          </a:p>
          <a:p>
            <a:endParaRPr lang="en-US" sz="2800">
              <a:solidFill>
                <a:srgbClr val="FFFFFF"/>
              </a:solidFill>
              <a:latin typeface="Berlin Sans FB - 22"/>
            </a:endParaRPr>
          </a:p>
          <a:p>
            <a:r>
              <a:rPr lang="en-US" sz="2800">
                <a:solidFill>
                  <a:srgbClr val="FFFFFF"/>
                </a:solidFill>
                <a:latin typeface="Berlin Sans FB - 22"/>
              </a:rPr>
              <a:t>A flashing marker will appear.  You can drag this from location to location to create a polygonal shape.</a:t>
            </a:r>
          </a:p>
          <a:p>
            <a:endParaRPr lang="en-US" sz="2800">
              <a:solidFill>
                <a:srgbClr val="FFFFFF"/>
              </a:solidFill>
              <a:latin typeface="Berlin Sans FB - 22"/>
            </a:endParaRPr>
          </a:p>
          <a:p>
            <a:r>
              <a:rPr lang="en-US" sz="2800">
                <a:solidFill>
                  <a:srgbClr val="FFFFFF"/>
                </a:solidFill>
                <a:latin typeface="Berlin Sans FB - 22"/>
              </a:rPr>
              <a:t>Double click on the Polygon, a box will come up for you to write a description.  </a:t>
            </a:r>
          </a:p>
        </p:txBody>
      </p:sp>
      <p:pic>
        <p:nvPicPr>
          <p:cNvPr id="18437" name="Picture 4" descr="clipboard(7).png"/>
          <p:cNvPicPr>
            <a:picLocks/>
          </p:cNvPicPr>
          <p:nvPr/>
        </p:nvPicPr>
        <p:blipFill>
          <a:blip r:embed="rId3"/>
          <a:srcRect/>
          <a:stretch>
            <a:fillRect/>
          </a:stretch>
        </p:blipFill>
        <p:spPr bwMode="auto">
          <a:xfrm>
            <a:off x="338138" y="423863"/>
            <a:ext cx="1514475" cy="846137"/>
          </a:xfrm>
          <a:prstGeom prst="rect">
            <a:avLst/>
          </a:prstGeom>
          <a:solidFill>
            <a:srgbClr val="000000">
              <a:alpha val="0"/>
            </a:srgbClr>
          </a:solidFill>
          <a:ln w="9525">
            <a:noFill/>
            <a:miter lim="800000"/>
            <a:headEnd/>
            <a:tailEnd/>
          </a:ln>
        </p:spPr>
      </p:pic>
      <p:sp>
        <p:nvSpPr>
          <p:cNvPr id="18438" name="TextBox 5"/>
          <p:cNvSpPr txBox="1">
            <a:spLocks noChangeArrowheads="1"/>
          </p:cNvSpPr>
          <p:nvPr/>
        </p:nvSpPr>
        <p:spPr bwMode="auto">
          <a:xfrm>
            <a:off x="0" y="5286375"/>
            <a:ext cx="7161213" cy="4524375"/>
          </a:xfrm>
          <a:prstGeom prst="rect">
            <a:avLst/>
          </a:prstGeom>
          <a:noFill/>
          <a:ln w="9525">
            <a:noFill/>
            <a:miter lim="800000"/>
            <a:headEnd/>
            <a:tailEnd/>
          </a:ln>
        </p:spPr>
        <p:txBody>
          <a:bodyPr>
            <a:spAutoFit/>
          </a:bodyPr>
          <a:lstStyle/>
          <a:p>
            <a:r>
              <a:rPr lang="en-US" sz="1700">
                <a:solidFill>
                  <a:srgbClr val="FFFFFF"/>
                </a:solidFill>
                <a:latin typeface="Symbol - 16"/>
              </a:rPr>
              <a:t>·</a:t>
            </a:r>
            <a:r>
              <a:rPr lang="en-US" sz="2400" b="1">
                <a:solidFill>
                  <a:srgbClr val="FFFFFF"/>
                </a:solidFill>
                <a:latin typeface="Berlin Sans FB - 16"/>
              </a:rPr>
              <a:t>Free-Form shape</a:t>
            </a:r>
            <a:r>
              <a:rPr lang="en-US" sz="2400">
                <a:solidFill>
                  <a:srgbClr val="FFFFFF"/>
                </a:solidFill>
                <a:latin typeface="Berlin Sans FB - 16"/>
              </a:rPr>
              <a:t> - Click once, </a:t>
            </a:r>
            <a:r>
              <a:rPr lang="en-US" sz="2400" i="1">
                <a:solidFill>
                  <a:srgbClr val="FFFFFF"/>
                </a:solidFill>
                <a:latin typeface="Berlin Sans FB - 16"/>
              </a:rPr>
              <a:t>hold</a:t>
            </a:r>
            <a:r>
              <a:rPr lang="en-US" sz="2400">
                <a:solidFill>
                  <a:srgbClr val="FFFFFF"/>
                </a:solidFill>
                <a:latin typeface="Berlin Sans FB - 16"/>
              </a:rPr>
              <a:t>, and drag. The cursor changes to an up-arrow to indicate that you are using free-form mode. As you drag the cursor around the 3D viewer, the outline of the shape follows the path of your cursor. If you are drawing a path, a line appears as a result, and if you are drawing a polygon, a shape evolves from the path of your cursor, always connecting the beginning and ending points. </a:t>
            </a:r>
          </a:p>
          <a:p>
            <a:r>
              <a:rPr lang="en-US" sz="2400">
                <a:solidFill>
                  <a:srgbClr val="FFFFFF"/>
                </a:solidFill>
                <a:latin typeface="Berlin Sans FB - 16"/>
              </a:rPr>
              <a:t>·</a:t>
            </a:r>
            <a:r>
              <a:rPr lang="en-US" sz="2400" b="1">
                <a:solidFill>
                  <a:srgbClr val="FFFFFF"/>
                </a:solidFill>
                <a:latin typeface="Berlin Sans FB - 16"/>
              </a:rPr>
              <a:t>Regular shape</a:t>
            </a:r>
            <a:r>
              <a:rPr lang="en-US" sz="2400">
                <a:solidFill>
                  <a:srgbClr val="FFFFFF"/>
                </a:solidFill>
                <a:latin typeface="Berlin Sans FB - 16"/>
              </a:rPr>
              <a:t> - Click and release. Move the mouse to a new point and click to add additional points. </a:t>
            </a:r>
          </a:p>
        </p:txBody>
      </p:sp>
      <p:pic>
        <p:nvPicPr>
          <p:cNvPr id="18439" name="Picture 6" descr="clipboard(12).png"/>
          <p:cNvPicPr>
            <a:picLocks/>
          </p:cNvPicPr>
          <p:nvPr/>
        </p:nvPicPr>
        <p:blipFill>
          <a:blip r:embed="rId4"/>
          <a:srcRect/>
          <a:stretch>
            <a:fillRect/>
          </a:stretch>
        </p:blipFill>
        <p:spPr bwMode="auto">
          <a:xfrm>
            <a:off x="9345613" y="423863"/>
            <a:ext cx="1562100" cy="866775"/>
          </a:xfrm>
          <a:prstGeom prst="rect">
            <a:avLst/>
          </a:prstGeom>
          <a:solidFill>
            <a:srgbClr val="000000">
              <a:alpha val="0"/>
            </a:srgbClr>
          </a:solid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19458"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19459" name="TextBox 2"/>
          <p:cNvSpPr txBox="1">
            <a:spLocks noChangeArrowheads="1"/>
          </p:cNvSpPr>
          <p:nvPr/>
        </p:nvSpPr>
        <p:spPr bwMode="auto">
          <a:xfrm>
            <a:off x="2960688" y="0"/>
            <a:ext cx="5976937" cy="862013"/>
          </a:xfrm>
          <a:prstGeom prst="rect">
            <a:avLst/>
          </a:prstGeom>
          <a:noFill/>
          <a:ln w="9525">
            <a:noFill/>
            <a:miter lim="800000"/>
            <a:headEnd/>
            <a:tailEnd/>
          </a:ln>
        </p:spPr>
        <p:txBody>
          <a:bodyPr>
            <a:spAutoFit/>
          </a:bodyPr>
          <a:lstStyle/>
          <a:p>
            <a:r>
              <a:rPr lang="en-US" sz="5000" b="1">
                <a:solidFill>
                  <a:srgbClr val="FFFFFF"/>
                </a:solidFill>
                <a:latin typeface="Berlin Sans FB - 36"/>
              </a:rPr>
              <a:t>Adding Images</a:t>
            </a:r>
          </a:p>
        </p:txBody>
      </p:sp>
      <p:pic>
        <p:nvPicPr>
          <p:cNvPr id="19460" name="Picture 3" descr="clipboard(25).png"/>
          <p:cNvPicPr>
            <a:picLocks/>
          </p:cNvPicPr>
          <p:nvPr/>
        </p:nvPicPr>
        <p:blipFill>
          <a:blip r:embed="rId3"/>
          <a:srcRect/>
          <a:stretch>
            <a:fillRect/>
          </a:stretch>
        </p:blipFill>
        <p:spPr bwMode="auto">
          <a:xfrm>
            <a:off x="352425" y="927100"/>
            <a:ext cx="4506913" cy="5108575"/>
          </a:xfrm>
          <a:prstGeom prst="rect">
            <a:avLst/>
          </a:prstGeom>
          <a:solidFill>
            <a:srgbClr val="000000">
              <a:alpha val="0"/>
            </a:srgbClr>
          </a:solidFill>
          <a:ln w="9525">
            <a:noFill/>
            <a:miter lim="800000"/>
            <a:headEnd/>
            <a:tailEnd/>
          </a:ln>
        </p:spPr>
      </p:pic>
      <p:sp>
        <p:nvSpPr>
          <p:cNvPr id="19461" name="TextBox 4"/>
          <p:cNvSpPr txBox="1">
            <a:spLocks noChangeArrowheads="1"/>
          </p:cNvSpPr>
          <p:nvPr/>
        </p:nvSpPr>
        <p:spPr bwMode="auto">
          <a:xfrm>
            <a:off x="5075238" y="742950"/>
            <a:ext cx="5892800" cy="6186488"/>
          </a:xfrm>
          <a:prstGeom prst="rect">
            <a:avLst/>
          </a:prstGeom>
          <a:noFill/>
          <a:ln w="9525">
            <a:noFill/>
            <a:miter lim="800000"/>
            <a:headEnd/>
            <a:tailEnd/>
          </a:ln>
        </p:spPr>
        <p:txBody>
          <a:bodyPr>
            <a:spAutoFit/>
          </a:bodyPr>
          <a:lstStyle/>
          <a:p>
            <a:r>
              <a:rPr lang="en-US" sz="2200">
                <a:solidFill>
                  <a:srgbClr val="FFFFFF"/>
                </a:solidFill>
                <a:latin typeface="Berlin Sans FB - 22"/>
              </a:rPr>
              <a:t>In the menu go first to "add," then go down to "photo."  This box will appear.</a:t>
            </a:r>
          </a:p>
          <a:p>
            <a:endParaRPr lang="en-US" sz="2200">
              <a:solidFill>
                <a:srgbClr val="FFFFFF"/>
              </a:solidFill>
              <a:latin typeface="Berlin Sans FB - 22"/>
            </a:endParaRPr>
          </a:p>
          <a:p>
            <a:r>
              <a:rPr lang="en-US" sz="2200">
                <a:solidFill>
                  <a:srgbClr val="FFFFFF"/>
                </a:solidFill>
                <a:latin typeface="Berlin Sans FB - 22"/>
              </a:rPr>
              <a:t>Give your picture a title.</a:t>
            </a:r>
          </a:p>
          <a:p>
            <a:endParaRPr lang="en-US" sz="2200">
              <a:solidFill>
                <a:srgbClr val="FFFFFF"/>
              </a:solidFill>
              <a:latin typeface="Berlin Sans FB - 22"/>
            </a:endParaRPr>
          </a:p>
          <a:p>
            <a:r>
              <a:rPr lang="en-US" sz="2200">
                <a:solidFill>
                  <a:srgbClr val="FFFFFF"/>
                </a:solidFill>
                <a:latin typeface="Berlin Sans FB - 22"/>
              </a:rPr>
              <a:t>Then click on browse to locate any saved files in the computer.  </a:t>
            </a:r>
          </a:p>
          <a:p>
            <a:endParaRPr lang="en-US" sz="2200">
              <a:solidFill>
                <a:srgbClr val="FFFFFF"/>
              </a:solidFill>
              <a:latin typeface="Berlin Sans FB - 22"/>
            </a:endParaRPr>
          </a:p>
          <a:p>
            <a:r>
              <a:rPr lang="en-US" sz="2200">
                <a:solidFill>
                  <a:srgbClr val="FFFFFF"/>
                </a:solidFill>
                <a:latin typeface="Berlin Sans FB - 22"/>
              </a:rPr>
              <a:t>Below, you can add a description of your photo for your students.  This is also a spot where you can ask questions, or prompt their thinking.</a:t>
            </a:r>
          </a:p>
          <a:p>
            <a:endParaRPr lang="en-US" sz="2200">
              <a:solidFill>
                <a:srgbClr val="FFFFFF"/>
              </a:solidFill>
              <a:latin typeface="Berlin Sans FB - 22"/>
            </a:endParaRPr>
          </a:p>
          <a:p>
            <a:r>
              <a:rPr lang="en-US" sz="2200">
                <a:solidFill>
                  <a:srgbClr val="FFFFFF"/>
                </a:solidFill>
                <a:latin typeface="Berlin Sans FB - 22"/>
              </a:rPr>
              <a:t>1) Create GE Folder first</a:t>
            </a:r>
          </a:p>
          <a:p>
            <a:endParaRPr lang="en-US" sz="2200">
              <a:solidFill>
                <a:srgbClr val="FFFFFF"/>
              </a:solidFill>
              <a:latin typeface="Berlin Sans FB - 22"/>
            </a:endParaRPr>
          </a:p>
          <a:p>
            <a:r>
              <a:rPr lang="en-US" sz="2200">
                <a:solidFill>
                  <a:srgbClr val="FFFFFF"/>
                </a:solidFill>
                <a:latin typeface="Berlin Sans FB - 22"/>
              </a:rPr>
              <a:t>2)Download and save images to folder</a:t>
            </a:r>
          </a:p>
          <a:p>
            <a:endParaRPr lang="en-US" sz="2200">
              <a:solidFill>
                <a:srgbClr val="FFFFFF"/>
              </a:solidFill>
              <a:latin typeface="Berlin Sans FB - 22"/>
            </a:endParaRPr>
          </a:p>
          <a:p>
            <a:r>
              <a:rPr lang="en-US" sz="2200">
                <a:solidFill>
                  <a:srgbClr val="FFFFFF"/>
                </a:solidFill>
                <a:latin typeface="Berlin Sans FB - 22"/>
              </a:rPr>
              <a:t>3)Use Photo Overay</a:t>
            </a:r>
          </a:p>
        </p:txBody>
      </p:sp>
      <p:sp>
        <p:nvSpPr>
          <p:cNvPr id="6" name="Freeform 5"/>
          <p:cNvSpPr/>
          <p:nvPr/>
        </p:nvSpPr>
        <p:spPr>
          <a:xfrm>
            <a:off x="323850" y="892175"/>
            <a:ext cx="4552950" cy="5126038"/>
          </a:xfrm>
          <a:custGeom>
            <a:avLst/>
            <a:gdLst/>
            <a:ahLst/>
            <a:cxnLst/>
            <a:rect l="0" t="0" r="0" b="0"/>
            <a:pathLst>
              <a:path w="4102101" h="5689601">
                <a:moveTo>
                  <a:pt x="0" y="0"/>
                </a:moveTo>
                <a:lnTo>
                  <a:pt x="4102100" y="0"/>
                </a:lnTo>
                <a:lnTo>
                  <a:pt x="4102100" y="5689600"/>
                </a:lnTo>
                <a:lnTo>
                  <a:pt x="0" y="5689600"/>
                </a:lnTo>
                <a:close/>
              </a:path>
            </a:pathLst>
          </a:custGeom>
          <a:solidFill>
            <a:schemeClr val="accent1">
              <a:alpha val="1000"/>
            </a:schemeClr>
          </a:solidFill>
          <a:ln w="76200" cap="flat" cmpd="sng" algn="ctr">
            <a:solidFill>
              <a:srgbClr val="48004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6"/>
          <p:cNvCxnSpPr/>
          <p:nvPr/>
        </p:nvCxnSpPr>
        <p:spPr>
          <a:xfrm flipH="1" flipV="1">
            <a:off x="4567238" y="1465263"/>
            <a:ext cx="704850" cy="101600"/>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4638675" y="1922463"/>
            <a:ext cx="365125" cy="365125"/>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2749550" y="3328988"/>
            <a:ext cx="2339975" cy="0"/>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20482"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grpSp>
        <p:nvGrpSpPr>
          <p:cNvPr id="20483" name="Group 8"/>
          <p:cNvGrpSpPr>
            <a:grpSpLocks/>
          </p:cNvGrpSpPr>
          <p:nvPr/>
        </p:nvGrpSpPr>
        <p:grpSpPr bwMode="auto">
          <a:xfrm>
            <a:off x="309563" y="2608263"/>
            <a:ext cx="10629900" cy="5137150"/>
            <a:chOff x="381000" y="1371600"/>
            <a:chExt cx="9575800" cy="5702301"/>
          </a:xfrm>
        </p:grpSpPr>
        <p:pic>
          <p:nvPicPr>
            <p:cNvPr id="20485" name="Picture 2" descr="clipboard(24).png"/>
            <p:cNvPicPr>
              <a:picLocks/>
            </p:cNvPicPr>
            <p:nvPr/>
          </p:nvPicPr>
          <p:blipFill>
            <a:blip r:embed="rId3"/>
            <a:srcRect/>
            <a:stretch>
              <a:fillRect/>
            </a:stretch>
          </p:blipFill>
          <p:spPr bwMode="auto">
            <a:xfrm>
              <a:off x="381001" y="1638300"/>
              <a:ext cx="3776853" cy="5370321"/>
            </a:xfrm>
            <a:prstGeom prst="rect">
              <a:avLst/>
            </a:prstGeom>
            <a:solidFill>
              <a:srgbClr val="000000">
                <a:alpha val="0"/>
              </a:srgbClr>
            </a:solidFill>
            <a:ln w="9525">
              <a:noFill/>
              <a:miter lim="800000"/>
              <a:headEnd/>
              <a:tailEnd/>
            </a:ln>
          </p:spPr>
        </p:pic>
        <p:sp>
          <p:nvSpPr>
            <p:cNvPr id="20486" name="TextBox 3"/>
            <p:cNvSpPr txBox="1">
              <a:spLocks noChangeArrowheads="1"/>
            </p:cNvSpPr>
            <p:nvPr/>
          </p:nvSpPr>
          <p:spPr bwMode="auto">
            <a:xfrm>
              <a:off x="4533900" y="1371600"/>
              <a:ext cx="5422900" cy="4407054"/>
            </a:xfrm>
            <a:prstGeom prst="rect">
              <a:avLst/>
            </a:prstGeom>
            <a:noFill/>
            <a:ln w="9525">
              <a:noFill/>
              <a:miter lim="800000"/>
              <a:headEnd/>
              <a:tailEnd/>
            </a:ln>
          </p:spPr>
          <p:txBody>
            <a:bodyPr>
              <a:spAutoFit/>
            </a:bodyPr>
            <a:lstStyle/>
            <a:p>
              <a:r>
                <a:rPr lang="en-US" sz="2100">
                  <a:solidFill>
                    <a:srgbClr val="FFFFFF"/>
                  </a:solidFill>
                  <a:latin typeface="Berlin Sans FB - 22"/>
                </a:rPr>
                <a:t>In the menu go first to "add," then go down to "network link."  This box will appear.</a:t>
              </a:r>
            </a:p>
            <a:p>
              <a:endParaRPr lang="en-US" sz="2100">
                <a:solidFill>
                  <a:srgbClr val="FFFFFF"/>
                </a:solidFill>
                <a:latin typeface="Berlin Sans FB - 22"/>
              </a:endParaRPr>
            </a:p>
            <a:p>
              <a:r>
                <a:rPr lang="en-US" sz="2100">
                  <a:solidFill>
                    <a:srgbClr val="FFFFFF"/>
                  </a:solidFill>
                  <a:latin typeface="Berlin Sans FB - 22"/>
                </a:rPr>
                <a:t>Give your link a title.</a:t>
              </a:r>
            </a:p>
            <a:p>
              <a:endParaRPr lang="en-US" sz="2100">
                <a:solidFill>
                  <a:srgbClr val="FFFFFF"/>
                </a:solidFill>
                <a:latin typeface="Berlin Sans FB - 22"/>
              </a:endParaRPr>
            </a:p>
            <a:p>
              <a:r>
                <a:rPr lang="en-US" sz="2100">
                  <a:solidFill>
                    <a:srgbClr val="FFFFFF"/>
                  </a:solidFill>
                  <a:latin typeface="Berlin Sans FB - 22"/>
                </a:rPr>
                <a:t>Then click on browse to locate any saved files in the computer.  You can also copy and paste an Internet link here.</a:t>
              </a:r>
            </a:p>
            <a:p>
              <a:endParaRPr lang="en-US" sz="2100">
                <a:solidFill>
                  <a:srgbClr val="FFFFFF"/>
                </a:solidFill>
                <a:latin typeface="Berlin Sans FB - 22"/>
              </a:endParaRPr>
            </a:p>
            <a:p>
              <a:r>
                <a:rPr lang="en-US" sz="2100">
                  <a:solidFill>
                    <a:srgbClr val="FFFFFF"/>
                  </a:solidFill>
                  <a:latin typeface="Berlin Sans FB - 22"/>
                </a:rPr>
                <a:t>Below, you can add a description of your link for your students.  This is also a spot where you can ask questions, or prompt their thinking.</a:t>
              </a:r>
            </a:p>
          </p:txBody>
        </p:sp>
        <p:sp>
          <p:nvSpPr>
            <p:cNvPr id="5" name="Freeform 4"/>
            <p:cNvSpPr/>
            <p:nvPr/>
          </p:nvSpPr>
          <p:spPr>
            <a:xfrm>
              <a:off x="381000" y="1613013"/>
              <a:ext cx="3796856" cy="5460888"/>
            </a:xfrm>
            <a:custGeom>
              <a:avLst/>
              <a:gdLst/>
              <a:ahLst/>
              <a:cxnLst/>
              <a:rect l="0" t="0" r="0" b="0"/>
              <a:pathLst>
                <a:path w="3797301" h="5461001">
                  <a:moveTo>
                    <a:pt x="0" y="0"/>
                  </a:moveTo>
                  <a:lnTo>
                    <a:pt x="3797300" y="0"/>
                  </a:lnTo>
                  <a:lnTo>
                    <a:pt x="3797300" y="5461000"/>
                  </a:lnTo>
                  <a:lnTo>
                    <a:pt x="0" y="5461000"/>
                  </a:lnTo>
                  <a:close/>
                </a:path>
              </a:pathLst>
            </a:custGeom>
            <a:solidFill>
              <a:schemeClr val="accent1">
                <a:alpha val="1000"/>
              </a:schemeClr>
            </a:solidFill>
            <a:ln w="76200" cap="flat" cmpd="sng" algn="ctr">
              <a:solidFill>
                <a:srgbClr val="48004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5"/>
            <p:cNvCxnSpPr/>
            <p:nvPr/>
          </p:nvCxnSpPr>
          <p:spPr>
            <a:xfrm flipH="1" flipV="1">
              <a:off x="4114932" y="2273818"/>
              <a:ext cx="419013" cy="227316"/>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3860378" y="2654442"/>
              <a:ext cx="673567" cy="456395"/>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1612296" y="4737297"/>
              <a:ext cx="2883037" cy="0"/>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20484" name="TextBox 9"/>
          <p:cNvSpPr txBox="1">
            <a:spLocks noChangeArrowheads="1"/>
          </p:cNvSpPr>
          <p:nvPr/>
        </p:nvSpPr>
        <p:spPr bwMode="auto">
          <a:xfrm>
            <a:off x="3171825" y="79375"/>
            <a:ext cx="5976938" cy="893763"/>
          </a:xfrm>
          <a:prstGeom prst="rect">
            <a:avLst/>
          </a:prstGeom>
          <a:noFill/>
          <a:ln w="9525">
            <a:noFill/>
            <a:miter lim="800000"/>
            <a:headEnd/>
            <a:tailEnd/>
          </a:ln>
        </p:spPr>
        <p:txBody>
          <a:bodyPr>
            <a:spAutoFit/>
          </a:bodyPr>
          <a:lstStyle/>
          <a:p>
            <a:r>
              <a:rPr lang="en-US" sz="5200" b="1">
                <a:solidFill>
                  <a:srgbClr val="FFFFFF"/>
                </a:solidFill>
                <a:latin typeface="Berlin Sans FB - 36"/>
              </a:rPr>
              <a:t>Adding a Link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4" name="Picture 1" descr="clipboard(36).png"/>
          <p:cNvPicPr>
            <a:picLocks/>
          </p:cNvPicPr>
          <p:nvPr/>
        </p:nvPicPr>
        <p:blipFill>
          <a:blip r:embed="rId3"/>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3075" name="TextBox 2"/>
          <p:cNvSpPr txBox="1">
            <a:spLocks noChangeArrowheads="1"/>
          </p:cNvSpPr>
          <p:nvPr/>
        </p:nvSpPr>
        <p:spPr bwMode="auto">
          <a:xfrm>
            <a:off x="3495675" y="434975"/>
            <a:ext cx="5695950" cy="1370013"/>
          </a:xfrm>
          <a:prstGeom prst="rect">
            <a:avLst/>
          </a:prstGeom>
          <a:noFill/>
          <a:ln w="9525">
            <a:noFill/>
            <a:miter lim="800000"/>
            <a:headEnd/>
            <a:tailEnd/>
          </a:ln>
        </p:spPr>
        <p:txBody>
          <a:bodyPr>
            <a:spAutoFit/>
          </a:bodyPr>
          <a:lstStyle/>
          <a:p>
            <a:r>
              <a:rPr lang="en-US" sz="8300" b="1">
                <a:solidFill>
                  <a:srgbClr val="FFFFFF"/>
                </a:solidFill>
                <a:latin typeface="Berlin Sans FB - 20"/>
              </a:rPr>
              <a:t>Agenda</a:t>
            </a:r>
          </a:p>
        </p:txBody>
      </p:sp>
      <p:sp>
        <p:nvSpPr>
          <p:cNvPr id="3076" name="TextBox 3"/>
          <p:cNvSpPr txBox="1">
            <a:spLocks noChangeArrowheads="1"/>
          </p:cNvSpPr>
          <p:nvPr/>
        </p:nvSpPr>
        <p:spPr bwMode="auto">
          <a:xfrm>
            <a:off x="901700" y="2366963"/>
            <a:ext cx="9558338" cy="2554287"/>
          </a:xfrm>
          <a:prstGeom prst="rect">
            <a:avLst/>
          </a:prstGeom>
          <a:noFill/>
          <a:ln w="9525">
            <a:noFill/>
            <a:miter lim="800000"/>
            <a:headEnd/>
            <a:tailEnd/>
          </a:ln>
        </p:spPr>
        <p:txBody>
          <a:bodyPr>
            <a:spAutoFit/>
          </a:bodyPr>
          <a:lstStyle/>
          <a:p>
            <a:r>
              <a:rPr lang="en-US" sz="3200" b="1">
                <a:solidFill>
                  <a:srgbClr val="FFFFFF"/>
                </a:solidFill>
                <a:latin typeface="Berlin Sans FB - 20"/>
              </a:rPr>
              <a:t>1. What is Google Earth?</a:t>
            </a:r>
          </a:p>
          <a:p>
            <a:endParaRPr lang="en-US" sz="3200" b="1">
              <a:solidFill>
                <a:srgbClr val="FFFFFF"/>
              </a:solidFill>
              <a:latin typeface="Berlin Sans FB - 20"/>
            </a:endParaRPr>
          </a:p>
          <a:p>
            <a:r>
              <a:rPr lang="en-US" sz="3200" b="1">
                <a:solidFill>
                  <a:srgbClr val="FFFFFF"/>
                </a:solidFill>
                <a:latin typeface="Berlin Sans FB - 20"/>
              </a:rPr>
              <a:t>2. Examples and Ideas for the Classroom</a:t>
            </a:r>
          </a:p>
          <a:p>
            <a:endParaRPr lang="en-US" sz="3200" b="1">
              <a:solidFill>
                <a:srgbClr val="FFFFFF"/>
              </a:solidFill>
              <a:latin typeface="Berlin Sans FB - 20"/>
            </a:endParaRPr>
          </a:p>
          <a:p>
            <a:r>
              <a:rPr lang="en-US" sz="3200" b="1">
                <a:solidFill>
                  <a:srgbClr val="FFFFFF"/>
                </a:solidFill>
                <a:latin typeface="Berlin Sans FB - 20"/>
              </a:rPr>
              <a:t>3. Understanding the Tools of Google Earth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21506"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21507" name="TextBox 2"/>
          <p:cNvSpPr txBox="1">
            <a:spLocks noChangeArrowheads="1"/>
          </p:cNvSpPr>
          <p:nvPr/>
        </p:nvSpPr>
        <p:spPr bwMode="auto">
          <a:xfrm>
            <a:off x="2085975" y="296863"/>
            <a:ext cx="6794500" cy="1062037"/>
          </a:xfrm>
          <a:prstGeom prst="rect">
            <a:avLst/>
          </a:prstGeom>
          <a:noFill/>
          <a:ln w="9525">
            <a:noFill/>
            <a:miter lim="800000"/>
            <a:headEnd/>
            <a:tailEnd/>
          </a:ln>
        </p:spPr>
        <p:txBody>
          <a:bodyPr>
            <a:spAutoFit/>
          </a:bodyPr>
          <a:lstStyle/>
          <a:p>
            <a:r>
              <a:rPr lang="en-US" sz="6300" b="1">
                <a:solidFill>
                  <a:srgbClr val="FFFFFF"/>
                </a:solidFill>
                <a:latin typeface="Berlin Sans FB - 36"/>
              </a:rPr>
              <a:t>Adding Video</a:t>
            </a:r>
          </a:p>
        </p:txBody>
      </p:sp>
      <p:sp>
        <p:nvSpPr>
          <p:cNvPr id="21508" name="TextBox 3"/>
          <p:cNvSpPr txBox="1">
            <a:spLocks noChangeArrowheads="1"/>
          </p:cNvSpPr>
          <p:nvPr/>
        </p:nvSpPr>
        <p:spPr bwMode="auto">
          <a:xfrm>
            <a:off x="1550988" y="1647825"/>
            <a:ext cx="7386637" cy="384175"/>
          </a:xfrm>
          <a:prstGeom prst="rect">
            <a:avLst/>
          </a:prstGeom>
          <a:noFill/>
          <a:ln w="9525">
            <a:noFill/>
            <a:miter lim="800000"/>
            <a:headEnd/>
            <a:tailEnd/>
          </a:ln>
        </p:spPr>
        <p:txBody>
          <a:bodyPr>
            <a:spAutoFit/>
          </a:bodyPr>
          <a:lstStyle/>
          <a:p>
            <a:r>
              <a:rPr lang="en-US" sz="1900">
                <a:solidFill>
                  <a:srgbClr val="FFFFFF"/>
                </a:solidFill>
                <a:latin typeface="Berlin Sans FB - 20"/>
              </a:rPr>
              <a:t>There are two ways to add video to your Google Earth Tour.</a:t>
            </a:r>
          </a:p>
        </p:txBody>
      </p:sp>
      <p:sp>
        <p:nvSpPr>
          <p:cNvPr id="21509" name="TextBox 4"/>
          <p:cNvSpPr txBox="1">
            <a:spLocks noChangeArrowheads="1"/>
          </p:cNvSpPr>
          <p:nvPr/>
        </p:nvSpPr>
        <p:spPr bwMode="auto">
          <a:xfrm>
            <a:off x="196850" y="2597150"/>
            <a:ext cx="11137900" cy="2522538"/>
          </a:xfrm>
          <a:prstGeom prst="rect">
            <a:avLst/>
          </a:prstGeom>
          <a:noFill/>
          <a:ln w="9525">
            <a:noFill/>
            <a:miter lim="800000"/>
            <a:headEnd/>
            <a:tailEnd/>
          </a:ln>
        </p:spPr>
        <p:txBody>
          <a:bodyPr>
            <a:spAutoFit/>
          </a:bodyPr>
          <a:lstStyle/>
          <a:p>
            <a:r>
              <a:rPr lang="en-US" sz="2200">
                <a:solidFill>
                  <a:srgbClr val="FFFFFF"/>
                </a:solidFill>
                <a:latin typeface="Berlin Sans FB - 20"/>
              </a:rPr>
              <a:t>1.  Link videos from Discovery Streaming, Safari Montage or any other website. (The boring yet effective approach)</a:t>
            </a:r>
          </a:p>
          <a:p>
            <a:endParaRPr lang="en-US" sz="2200">
              <a:solidFill>
                <a:srgbClr val="FFFFFF"/>
              </a:solidFill>
              <a:latin typeface="Berlin Sans FB - 20"/>
            </a:endParaRPr>
          </a:p>
          <a:p>
            <a:endParaRPr lang="en-US" sz="2200">
              <a:solidFill>
                <a:srgbClr val="FFFFFF"/>
              </a:solidFill>
              <a:latin typeface="Berlin Sans FB - 20"/>
            </a:endParaRPr>
          </a:p>
          <a:p>
            <a:r>
              <a:rPr lang="en-US" sz="2200">
                <a:solidFill>
                  <a:srgbClr val="FFFFFF"/>
                </a:solidFill>
                <a:latin typeface="Berlin Sans FB - 20"/>
              </a:rPr>
              <a:t>2.  Embed video by pasting HTML code into your placemark's "Properties" description.  (Think about videos that you see embedded on websites and Wikipages)  </a:t>
            </a:r>
          </a:p>
          <a:p>
            <a:r>
              <a:rPr lang="en-US" sz="2200">
                <a:solidFill>
                  <a:srgbClr val="FFFFFF"/>
                </a:solidFill>
                <a:latin typeface="Berlin Sans FB - 20"/>
              </a:rPr>
              <a:t> </a:t>
            </a:r>
          </a:p>
        </p:txBody>
      </p:sp>
      <p:pic>
        <p:nvPicPr>
          <p:cNvPr id="21510" name="Picture 5" descr="clipboard(8).png"/>
          <p:cNvPicPr>
            <a:picLocks/>
          </p:cNvPicPr>
          <p:nvPr/>
        </p:nvPicPr>
        <p:blipFill>
          <a:blip r:embed="rId3"/>
          <a:srcRect/>
          <a:stretch>
            <a:fillRect/>
          </a:stretch>
        </p:blipFill>
        <p:spPr bwMode="auto">
          <a:xfrm>
            <a:off x="831850" y="5045075"/>
            <a:ext cx="2297113" cy="1384300"/>
          </a:xfrm>
          <a:prstGeom prst="rect">
            <a:avLst/>
          </a:prstGeom>
          <a:solidFill>
            <a:srgbClr val="000000">
              <a:alpha val="0"/>
            </a:srgbClr>
          </a:solidFill>
          <a:ln w="9525">
            <a:noFill/>
            <a:miter lim="800000"/>
            <a:headEnd/>
            <a:tailEnd/>
          </a:ln>
        </p:spPr>
      </p:pic>
      <p:sp>
        <p:nvSpPr>
          <p:cNvPr id="7" name="Freeform 6"/>
          <p:cNvSpPr/>
          <p:nvPr/>
        </p:nvSpPr>
        <p:spPr>
          <a:xfrm>
            <a:off x="817563" y="5045075"/>
            <a:ext cx="2325687" cy="1397000"/>
          </a:xfrm>
          <a:custGeom>
            <a:avLst/>
            <a:gdLst/>
            <a:ahLst/>
            <a:cxnLst/>
            <a:rect l="0" t="0" r="0" b="0"/>
            <a:pathLst>
              <a:path w="2095501" h="1549401">
                <a:moveTo>
                  <a:pt x="0" y="0"/>
                </a:moveTo>
                <a:lnTo>
                  <a:pt x="2095500" y="0"/>
                </a:lnTo>
                <a:lnTo>
                  <a:pt x="2095500" y="1549400"/>
                </a:lnTo>
                <a:lnTo>
                  <a:pt x="0" y="1549400"/>
                </a:lnTo>
                <a:close/>
              </a:path>
            </a:pathLst>
          </a:custGeom>
          <a:solidFill>
            <a:schemeClr val="accent1">
              <a:alpha val="1000"/>
            </a:schemeClr>
          </a:solidFill>
          <a:ln w="762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1512" name="Group 9"/>
          <p:cNvGrpSpPr>
            <a:grpSpLocks/>
          </p:cNvGrpSpPr>
          <p:nvPr/>
        </p:nvGrpSpPr>
        <p:grpSpPr bwMode="auto">
          <a:xfrm>
            <a:off x="8021638" y="5013325"/>
            <a:ext cx="2379662" cy="1444625"/>
            <a:chOff x="7227061" y="5563489"/>
            <a:chExt cx="2143634" cy="1604392"/>
          </a:xfrm>
        </p:grpSpPr>
        <p:pic>
          <p:nvPicPr>
            <p:cNvPr id="21516" name="Picture 7" descr="clipboard(10).png"/>
            <p:cNvPicPr>
              <a:picLocks/>
            </p:cNvPicPr>
            <p:nvPr/>
          </p:nvPicPr>
          <p:blipFill>
            <a:blip r:embed="rId4"/>
            <a:srcRect/>
            <a:stretch>
              <a:fillRect/>
            </a:stretch>
          </p:blipFill>
          <p:spPr bwMode="auto">
            <a:xfrm>
              <a:off x="7227061" y="5563489"/>
              <a:ext cx="2114804" cy="1585341"/>
            </a:xfrm>
            <a:prstGeom prst="rect">
              <a:avLst/>
            </a:prstGeom>
            <a:solidFill>
              <a:srgbClr val="000000">
                <a:alpha val="0"/>
              </a:srgbClr>
            </a:solidFill>
            <a:ln w="9525">
              <a:noFill/>
              <a:miter lim="800000"/>
              <a:headEnd/>
              <a:tailEnd/>
            </a:ln>
          </p:spPr>
        </p:pic>
        <p:sp>
          <p:nvSpPr>
            <p:cNvPr id="9" name="Freeform 8"/>
            <p:cNvSpPr/>
            <p:nvPr/>
          </p:nvSpPr>
          <p:spPr>
            <a:xfrm>
              <a:off x="7227061" y="5563489"/>
              <a:ext cx="2143634" cy="1604392"/>
            </a:xfrm>
            <a:custGeom>
              <a:avLst/>
              <a:gdLst/>
              <a:ahLst/>
              <a:cxnLst/>
              <a:rect l="0" t="0" r="0" b="0"/>
              <a:pathLst>
                <a:path w="2143634" h="1604392">
                  <a:moveTo>
                    <a:pt x="0" y="0"/>
                  </a:moveTo>
                  <a:lnTo>
                    <a:pt x="2143633" y="0"/>
                  </a:lnTo>
                  <a:lnTo>
                    <a:pt x="2143633" y="1604391"/>
                  </a:lnTo>
                  <a:lnTo>
                    <a:pt x="0" y="1604391"/>
                  </a:lnTo>
                  <a:close/>
                </a:path>
              </a:pathLst>
            </a:custGeom>
            <a:solidFill>
              <a:schemeClr val="accent1">
                <a:alpha val="1000"/>
              </a:schemeClr>
            </a:solidFill>
            <a:ln w="762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1513" name="Group 12"/>
          <p:cNvGrpSpPr>
            <a:grpSpLocks/>
          </p:cNvGrpSpPr>
          <p:nvPr/>
        </p:nvGrpSpPr>
        <p:grpSpPr bwMode="auto">
          <a:xfrm>
            <a:off x="3538538" y="5080000"/>
            <a:ext cx="4032250" cy="1270000"/>
            <a:chOff x="3187700" y="5638800"/>
            <a:chExt cx="3632201" cy="1409701"/>
          </a:xfrm>
        </p:grpSpPr>
        <p:pic>
          <p:nvPicPr>
            <p:cNvPr id="21514" name="Picture 10" descr="clipboard(11).png"/>
            <p:cNvPicPr>
              <a:picLocks/>
            </p:cNvPicPr>
            <p:nvPr/>
          </p:nvPicPr>
          <p:blipFill>
            <a:blip r:embed="rId5"/>
            <a:srcRect/>
            <a:stretch>
              <a:fillRect/>
            </a:stretch>
          </p:blipFill>
          <p:spPr bwMode="auto">
            <a:xfrm>
              <a:off x="3200400" y="5651500"/>
              <a:ext cx="3606800" cy="1371600"/>
            </a:xfrm>
            <a:prstGeom prst="rect">
              <a:avLst/>
            </a:prstGeom>
            <a:solidFill>
              <a:srgbClr val="000000">
                <a:alpha val="0"/>
              </a:srgbClr>
            </a:solidFill>
            <a:ln w="9525">
              <a:noFill/>
              <a:miter lim="800000"/>
              <a:headEnd/>
              <a:tailEnd/>
            </a:ln>
          </p:spPr>
        </p:pic>
        <p:sp>
          <p:nvSpPr>
            <p:cNvPr id="12" name="Freeform 11"/>
            <p:cNvSpPr/>
            <p:nvPr/>
          </p:nvSpPr>
          <p:spPr>
            <a:xfrm>
              <a:off x="3187700" y="5638800"/>
              <a:ext cx="3632201" cy="1409701"/>
            </a:xfrm>
            <a:custGeom>
              <a:avLst/>
              <a:gdLst/>
              <a:ahLst/>
              <a:cxnLst/>
              <a:rect l="0" t="0" r="0" b="0"/>
              <a:pathLst>
                <a:path w="3632201" h="1409701">
                  <a:moveTo>
                    <a:pt x="0" y="0"/>
                  </a:moveTo>
                  <a:lnTo>
                    <a:pt x="3632200" y="0"/>
                  </a:lnTo>
                  <a:lnTo>
                    <a:pt x="3632200" y="1409700"/>
                  </a:lnTo>
                  <a:lnTo>
                    <a:pt x="0" y="1409700"/>
                  </a:lnTo>
                  <a:close/>
                </a:path>
              </a:pathLst>
            </a:custGeom>
            <a:solidFill>
              <a:schemeClr val="accent1">
                <a:alpha val="1000"/>
              </a:schemeClr>
            </a:solidFill>
            <a:ln w="762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22530"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22531" name="TextBox 2"/>
          <p:cNvSpPr txBox="1">
            <a:spLocks noChangeArrowheads="1"/>
          </p:cNvSpPr>
          <p:nvPr/>
        </p:nvSpPr>
        <p:spPr bwMode="auto">
          <a:xfrm>
            <a:off x="1057275" y="411163"/>
            <a:ext cx="9755188" cy="969962"/>
          </a:xfrm>
          <a:prstGeom prst="rect">
            <a:avLst/>
          </a:prstGeom>
          <a:noFill/>
          <a:ln w="9525">
            <a:noFill/>
            <a:miter lim="800000"/>
            <a:headEnd/>
            <a:tailEnd/>
          </a:ln>
        </p:spPr>
        <p:txBody>
          <a:bodyPr>
            <a:spAutoFit/>
          </a:bodyPr>
          <a:lstStyle/>
          <a:p>
            <a:r>
              <a:rPr lang="en-US" sz="5700" b="1">
                <a:solidFill>
                  <a:srgbClr val="FFFFFF"/>
                </a:solidFill>
                <a:latin typeface="Berlin Sans FB - 20"/>
              </a:rPr>
              <a:t>Embedding Video Clips</a:t>
            </a:r>
          </a:p>
        </p:txBody>
      </p:sp>
      <p:sp>
        <p:nvSpPr>
          <p:cNvPr id="22532" name="TextBox 3"/>
          <p:cNvSpPr txBox="1">
            <a:spLocks noChangeArrowheads="1"/>
          </p:cNvSpPr>
          <p:nvPr/>
        </p:nvSpPr>
        <p:spPr bwMode="auto">
          <a:xfrm>
            <a:off x="508000" y="1498600"/>
            <a:ext cx="10769600" cy="2246313"/>
          </a:xfrm>
          <a:prstGeom prst="rect">
            <a:avLst/>
          </a:prstGeom>
          <a:noFill/>
          <a:ln w="9525">
            <a:noFill/>
            <a:miter lim="800000"/>
            <a:headEnd/>
            <a:tailEnd/>
          </a:ln>
        </p:spPr>
        <p:txBody>
          <a:bodyPr>
            <a:spAutoFit/>
          </a:bodyPr>
          <a:lstStyle/>
          <a:p>
            <a:r>
              <a:rPr lang="en-US" sz="2000">
                <a:solidFill>
                  <a:srgbClr val="FFFFFF"/>
                </a:solidFill>
                <a:latin typeface="Berlin Sans FB - 20"/>
              </a:rPr>
              <a:t>To embed a video as a window in a Google Earth placemark, rather than a link,</a:t>
            </a:r>
          </a:p>
          <a:p>
            <a:r>
              <a:rPr lang="en-US" sz="2000">
                <a:solidFill>
                  <a:srgbClr val="FFFFFF"/>
                </a:solidFill>
                <a:latin typeface="Berlin Sans FB - 20"/>
              </a:rPr>
              <a:t>you need to create a placemark, convert the video to Flash and/or paste the HTML code into your placemark's Properties description.</a:t>
            </a:r>
          </a:p>
          <a:p>
            <a:endParaRPr lang="en-US" sz="2000">
              <a:solidFill>
                <a:srgbClr val="FFFFFF"/>
              </a:solidFill>
              <a:latin typeface="Berlin Sans FB - 20"/>
            </a:endParaRPr>
          </a:p>
          <a:p>
            <a:r>
              <a:rPr lang="en-US" sz="2000">
                <a:solidFill>
                  <a:srgbClr val="FFFFFF"/>
                </a:solidFill>
                <a:latin typeface="Berlin Sans FB - 20"/>
              </a:rPr>
              <a:t>If the video is on the web, including TeacherTube and VoiceThread, and the district has not blocked the website, look for a box containing the code to embed the video. This will work if the object is a Flash file or has an embeddable widget</a:t>
            </a:r>
          </a:p>
        </p:txBody>
      </p:sp>
      <p:grpSp>
        <p:nvGrpSpPr>
          <p:cNvPr id="22533" name="Group 6"/>
          <p:cNvGrpSpPr>
            <a:grpSpLocks/>
          </p:cNvGrpSpPr>
          <p:nvPr/>
        </p:nvGrpSpPr>
        <p:grpSpPr bwMode="auto">
          <a:xfrm>
            <a:off x="762000" y="4267200"/>
            <a:ext cx="6581775" cy="2482850"/>
            <a:chOff x="685925" y="4737100"/>
            <a:chExt cx="5930772" cy="2755901"/>
          </a:xfrm>
        </p:grpSpPr>
        <p:pic>
          <p:nvPicPr>
            <p:cNvPr id="22536" name="Picture 4" descr="clipboard(6).png"/>
            <p:cNvPicPr>
              <a:picLocks/>
            </p:cNvPicPr>
            <p:nvPr/>
          </p:nvPicPr>
          <p:blipFill>
            <a:blip r:embed="rId3"/>
            <a:srcRect/>
            <a:stretch>
              <a:fillRect/>
            </a:stretch>
          </p:blipFill>
          <p:spPr bwMode="auto">
            <a:xfrm>
              <a:off x="685925" y="4737100"/>
              <a:ext cx="5930772" cy="2730627"/>
            </a:xfrm>
            <a:prstGeom prst="rect">
              <a:avLst/>
            </a:prstGeom>
            <a:solidFill>
              <a:srgbClr val="000000">
                <a:alpha val="0"/>
              </a:srgbClr>
            </a:solidFill>
            <a:ln w="9525">
              <a:noFill/>
              <a:miter lim="800000"/>
              <a:headEnd/>
              <a:tailEnd/>
            </a:ln>
          </p:spPr>
        </p:pic>
        <p:sp>
          <p:nvSpPr>
            <p:cNvPr id="6" name="Freeform 5"/>
            <p:cNvSpPr/>
            <p:nvPr/>
          </p:nvSpPr>
          <p:spPr>
            <a:xfrm>
              <a:off x="685925" y="4761769"/>
              <a:ext cx="5905023" cy="2731232"/>
            </a:xfrm>
            <a:custGeom>
              <a:avLst/>
              <a:gdLst/>
              <a:ahLst/>
              <a:cxnLst/>
              <a:rect l="0" t="0" r="0" b="0"/>
              <a:pathLst>
                <a:path w="5905502" h="2730629">
                  <a:moveTo>
                    <a:pt x="0" y="0"/>
                  </a:moveTo>
                  <a:lnTo>
                    <a:pt x="5905501" y="0"/>
                  </a:lnTo>
                  <a:lnTo>
                    <a:pt x="5905501" y="2730628"/>
                  </a:lnTo>
                  <a:lnTo>
                    <a:pt x="0" y="2730628"/>
                  </a:lnTo>
                  <a:close/>
                </a:path>
              </a:pathLst>
            </a:custGeom>
            <a:solidFill>
              <a:schemeClr val="accent1">
                <a:alpha val="1000"/>
              </a:schemeClr>
            </a:solidFill>
            <a:ln w="762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8" name="Straight Connector 7"/>
          <p:cNvCxnSpPr/>
          <p:nvPr/>
        </p:nvCxnSpPr>
        <p:spPr>
          <a:xfrm flipH="1">
            <a:off x="5329238" y="3992563"/>
            <a:ext cx="2282825" cy="1179512"/>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22535" name="TextBox 8"/>
          <p:cNvSpPr txBox="1">
            <a:spLocks noChangeArrowheads="1"/>
          </p:cNvSpPr>
          <p:nvPr/>
        </p:nvSpPr>
        <p:spPr bwMode="auto">
          <a:xfrm>
            <a:off x="7654925" y="3638550"/>
            <a:ext cx="2903538" cy="1262063"/>
          </a:xfrm>
          <a:prstGeom prst="rect">
            <a:avLst/>
          </a:prstGeom>
          <a:noFill/>
          <a:ln w="9525">
            <a:noFill/>
            <a:miter lim="800000"/>
            <a:headEnd/>
            <a:tailEnd/>
          </a:ln>
        </p:spPr>
        <p:txBody>
          <a:bodyPr>
            <a:spAutoFit/>
          </a:bodyPr>
          <a:lstStyle/>
          <a:p>
            <a:r>
              <a:rPr lang="en-US" sz="1900">
                <a:solidFill>
                  <a:srgbClr val="FFFFFF"/>
                </a:solidFill>
                <a:latin typeface="Berlin Sans FB - 20"/>
              </a:rPr>
              <a:t>Simply copy the code</a:t>
            </a:r>
          </a:p>
          <a:p>
            <a:r>
              <a:rPr lang="en-US" sz="1900">
                <a:solidFill>
                  <a:srgbClr val="FFFFFF"/>
                </a:solidFill>
                <a:latin typeface="Berlin Sans FB - 20"/>
              </a:rPr>
              <a:t>and paste it directly</a:t>
            </a:r>
          </a:p>
          <a:p>
            <a:r>
              <a:rPr lang="en-US" sz="1900">
                <a:solidFill>
                  <a:srgbClr val="FFFFFF"/>
                </a:solidFill>
                <a:latin typeface="Berlin Sans FB - 20"/>
              </a:rPr>
              <a:t>into your placemark's</a:t>
            </a:r>
          </a:p>
          <a:p>
            <a:r>
              <a:rPr lang="en-US" sz="1900">
                <a:solidFill>
                  <a:srgbClr val="FFFFFF"/>
                </a:solidFill>
                <a:latin typeface="Berlin Sans FB - 20"/>
              </a:rPr>
              <a:t>Property description.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23554"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grpSp>
        <p:nvGrpSpPr>
          <p:cNvPr id="23555" name="Group 4"/>
          <p:cNvGrpSpPr>
            <a:grpSpLocks/>
          </p:cNvGrpSpPr>
          <p:nvPr/>
        </p:nvGrpSpPr>
        <p:grpSpPr bwMode="auto">
          <a:xfrm>
            <a:off x="225425" y="1579563"/>
            <a:ext cx="4552950" cy="5124450"/>
            <a:chOff x="203200" y="1752600"/>
            <a:chExt cx="4102101" cy="5689601"/>
          </a:xfrm>
        </p:grpSpPr>
        <p:pic>
          <p:nvPicPr>
            <p:cNvPr id="23559" name="Picture 2" descr="clipboard(29).png"/>
            <p:cNvPicPr>
              <a:picLocks/>
            </p:cNvPicPr>
            <p:nvPr/>
          </p:nvPicPr>
          <p:blipFill>
            <a:blip r:embed="rId3"/>
            <a:srcRect/>
            <a:stretch>
              <a:fillRect/>
            </a:stretch>
          </p:blipFill>
          <p:spPr bwMode="auto">
            <a:xfrm>
              <a:off x="241300" y="1784350"/>
              <a:ext cx="4034663" cy="5628513"/>
            </a:xfrm>
            <a:prstGeom prst="rect">
              <a:avLst/>
            </a:prstGeom>
            <a:solidFill>
              <a:srgbClr val="000000">
                <a:alpha val="0"/>
              </a:srgbClr>
            </a:solidFill>
            <a:ln w="9525">
              <a:noFill/>
              <a:miter lim="800000"/>
              <a:headEnd/>
              <a:tailEnd/>
            </a:ln>
          </p:spPr>
        </p:pic>
        <p:sp>
          <p:nvSpPr>
            <p:cNvPr id="4" name="Freeform 3"/>
            <p:cNvSpPr/>
            <p:nvPr/>
          </p:nvSpPr>
          <p:spPr>
            <a:xfrm>
              <a:off x="203200" y="1752600"/>
              <a:ext cx="4102101" cy="5689601"/>
            </a:xfrm>
            <a:custGeom>
              <a:avLst/>
              <a:gdLst/>
              <a:ahLst/>
              <a:cxnLst/>
              <a:rect l="0" t="0" r="0" b="0"/>
              <a:pathLst>
                <a:path w="4102101" h="5689601">
                  <a:moveTo>
                    <a:pt x="0" y="0"/>
                  </a:moveTo>
                  <a:lnTo>
                    <a:pt x="4102100" y="0"/>
                  </a:lnTo>
                  <a:lnTo>
                    <a:pt x="4102100" y="5689600"/>
                  </a:lnTo>
                  <a:lnTo>
                    <a:pt x="0" y="5689600"/>
                  </a:lnTo>
                  <a:close/>
                </a:path>
              </a:pathLst>
            </a:custGeom>
            <a:solidFill>
              <a:schemeClr val="accent1">
                <a:alpha val="1000"/>
              </a:schemeClr>
            </a:solidFill>
            <a:ln w="76200" cap="flat" cmpd="sng" algn="ctr">
              <a:solidFill>
                <a:srgbClr val="48004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3556" name="TextBox 5"/>
          <p:cNvSpPr txBox="1">
            <a:spLocks noChangeArrowheads="1"/>
          </p:cNvSpPr>
          <p:nvPr/>
        </p:nvSpPr>
        <p:spPr bwMode="auto">
          <a:xfrm>
            <a:off x="268288" y="411163"/>
            <a:ext cx="11333162" cy="785812"/>
          </a:xfrm>
          <a:prstGeom prst="rect">
            <a:avLst/>
          </a:prstGeom>
          <a:noFill/>
          <a:ln w="9525">
            <a:noFill/>
            <a:miter lim="800000"/>
            <a:headEnd/>
            <a:tailEnd/>
          </a:ln>
        </p:spPr>
        <p:txBody>
          <a:bodyPr>
            <a:spAutoFit/>
          </a:bodyPr>
          <a:lstStyle/>
          <a:p>
            <a:r>
              <a:rPr lang="en-US" sz="4500" b="1">
                <a:solidFill>
                  <a:srgbClr val="FFFFFF"/>
                </a:solidFill>
                <a:latin typeface="Berlin Sans FB - 36"/>
              </a:rPr>
              <a:t>Embedding Images in a Placemark</a:t>
            </a:r>
          </a:p>
        </p:txBody>
      </p:sp>
      <p:sp>
        <p:nvSpPr>
          <p:cNvPr id="23557" name="TextBox 6"/>
          <p:cNvSpPr txBox="1">
            <a:spLocks noChangeArrowheads="1"/>
          </p:cNvSpPr>
          <p:nvPr/>
        </p:nvSpPr>
        <p:spPr bwMode="auto">
          <a:xfrm>
            <a:off x="5103813" y="1544638"/>
            <a:ext cx="6116637" cy="4708525"/>
          </a:xfrm>
          <a:prstGeom prst="rect">
            <a:avLst/>
          </a:prstGeom>
          <a:noFill/>
          <a:ln w="9525">
            <a:noFill/>
            <a:miter lim="800000"/>
            <a:headEnd/>
            <a:tailEnd/>
          </a:ln>
        </p:spPr>
        <p:txBody>
          <a:bodyPr>
            <a:spAutoFit/>
          </a:bodyPr>
          <a:lstStyle/>
          <a:p>
            <a:r>
              <a:rPr lang="en-US" sz="2000" b="1">
                <a:solidFill>
                  <a:srgbClr val="FFFFFF"/>
                </a:solidFill>
                <a:latin typeface="Berlin Sans FB - 20"/>
              </a:rPr>
              <a:t>1. Open up your web browser and find an image, copyright free of course (try using creative commons Google images, Flickr)</a:t>
            </a:r>
          </a:p>
          <a:p>
            <a:endParaRPr lang="en-US" sz="2000" b="1">
              <a:solidFill>
                <a:srgbClr val="FFFFFF"/>
              </a:solidFill>
              <a:latin typeface="Berlin Sans FB - 20"/>
            </a:endParaRPr>
          </a:p>
          <a:p>
            <a:r>
              <a:rPr lang="en-US" sz="2000" b="1">
                <a:solidFill>
                  <a:srgbClr val="FFFFFF"/>
                </a:solidFill>
                <a:latin typeface="Berlin Sans FB - 20"/>
              </a:rPr>
              <a:t>2. Find the URL for the picture you would like to embed in the Placemark. Copy the URL into the description section.</a:t>
            </a:r>
          </a:p>
          <a:p>
            <a:endParaRPr lang="en-US" sz="2000" b="1">
              <a:solidFill>
                <a:srgbClr val="FFFFFF"/>
              </a:solidFill>
              <a:latin typeface="Berlin Sans FB - 20"/>
            </a:endParaRPr>
          </a:p>
          <a:p>
            <a:r>
              <a:rPr lang="en-US" sz="2000" b="1">
                <a:solidFill>
                  <a:srgbClr val="FFFFFF"/>
                </a:solidFill>
                <a:latin typeface="Berlin Sans FB - 20"/>
              </a:rPr>
              <a:t>3. Now we need to do a little HTML coding.</a:t>
            </a:r>
          </a:p>
          <a:p>
            <a:r>
              <a:rPr lang="en-US" sz="2000" b="1">
                <a:solidFill>
                  <a:srgbClr val="FFFFFF"/>
                </a:solidFill>
                <a:latin typeface="Berlin Sans FB - 20"/>
              </a:rPr>
              <a:t>	Copy this code...</a:t>
            </a:r>
          </a:p>
          <a:p>
            <a:r>
              <a:rPr lang="en-US" sz="2000" b="1">
                <a:solidFill>
                  <a:srgbClr val="FFFFFF"/>
                </a:solidFill>
                <a:latin typeface="Berlin Sans FB - 20"/>
              </a:rPr>
              <a:t>	&lt;img src="URL"&gt;</a:t>
            </a:r>
          </a:p>
          <a:p>
            <a:endParaRPr lang="en-US" sz="2000" b="1">
              <a:solidFill>
                <a:srgbClr val="FFFFFF"/>
              </a:solidFill>
              <a:latin typeface="Berlin Sans FB - 20"/>
            </a:endParaRPr>
          </a:p>
          <a:p>
            <a:r>
              <a:rPr lang="en-US" sz="2000" b="1">
                <a:solidFill>
                  <a:srgbClr val="FFFFFF"/>
                </a:solidFill>
                <a:latin typeface="Berlin Sans FB - 20"/>
              </a:rPr>
              <a:t>4. Go back and click on the placemark.You should see the image embedded in the placemark.</a:t>
            </a:r>
          </a:p>
        </p:txBody>
      </p:sp>
      <p:pic>
        <p:nvPicPr>
          <p:cNvPr id="23558" name="Picture 7" descr="clipboard(39).png"/>
          <p:cNvPicPr>
            <a:picLocks/>
          </p:cNvPicPr>
          <p:nvPr/>
        </p:nvPicPr>
        <p:blipFill>
          <a:blip r:embed="rId4"/>
          <a:srcRect/>
          <a:stretch>
            <a:fillRect/>
          </a:stretch>
        </p:blipFill>
        <p:spPr bwMode="auto">
          <a:xfrm>
            <a:off x="2382838" y="4502150"/>
            <a:ext cx="320675" cy="280988"/>
          </a:xfrm>
          <a:prstGeom prst="rect">
            <a:avLst/>
          </a:prstGeom>
          <a:solidFill>
            <a:srgbClr val="000000">
              <a:alpha val="0"/>
            </a:srgbClr>
          </a:solid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24579" name="TextBox 2"/>
          <p:cNvSpPr txBox="1">
            <a:spLocks noChangeArrowheads="1"/>
          </p:cNvSpPr>
          <p:nvPr/>
        </p:nvSpPr>
        <p:spPr bwMode="auto">
          <a:xfrm>
            <a:off x="304800" y="411163"/>
            <a:ext cx="10820400" cy="1846262"/>
          </a:xfrm>
          <a:prstGeom prst="rect">
            <a:avLst/>
          </a:prstGeom>
          <a:noFill/>
          <a:ln w="9525">
            <a:noFill/>
            <a:miter lim="800000"/>
            <a:headEnd/>
            <a:tailEnd/>
          </a:ln>
        </p:spPr>
        <p:txBody>
          <a:bodyPr>
            <a:spAutoFit/>
          </a:bodyPr>
          <a:lstStyle/>
          <a:p>
            <a:pPr algn="ctr"/>
            <a:r>
              <a:rPr lang="en-US" sz="5700" b="1">
                <a:solidFill>
                  <a:srgbClr val="FFFFFF"/>
                </a:solidFill>
                <a:latin typeface="Berlin Sans FB - 20"/>
              </a:rPr>
              <a:t>Creating the “Floating Object”</a:t>
            </a:r>
          </a:p>
          <a:p>
            <a:pPr algn="ctr"/>
            <a:r>
              <a:rPr lang="en-US" sz="5700" b="1">
                <a:solidFill>
                  <a:srgbClr val="FFFFFF"/>
                </a:solidFill>
                <a:latin typeface="Berlin Sans FB - 20"/>
              </a:rPr>
              <a:t>Screen Overlays</a:t>
            </a:r>
          </a:p>
        </p:txBody>
      </p:sp>
      <p:sp>
        <p:nvSpPr>
          <p:cNvPr id="24580" name="TextBox 3"/>
          <p:cNvSpPr txBox="1">
            <a:spLocks noChangeArrowheads="1"/>
          </p:cNvSpPr>
          <p:nvPr/>
        </p:nvSpPr>
        <p:spPr bwMode="auto">
          <a:xfrm>
            <a:off x="228600" y="5080000"/>
            <a:ext cx="10769600" cy="3170238"/>
          </a:xfrm>
          <a:prstGeom prst="rect">
            <a:avLst/>
          </a:prstGeom>
          <a:noFill/>
          <a:ln w="9525">
            <a:noFill/>
            <a:miter lim="800000"/>
            <a:headEnd/>
            <a:tailEnd/>
          </a:ln>
        </p:spPr>
        <p:txBody>
          <a:bodyPr>
            <a:spAutoFit/>
          </a:bodyPr>
          <a:lstStyle/>
          <a:p>
            <a:pPr marL="457200" indent="-457200">
              <a:buFont typeface="Calibri" pitchFamily="34" charset="0"/>
              <a:buAutoNum type="arabicPeriod"/>
            </a:pPr>
            <a:r>
              <a:rPr lang="en-US" sz="2000">
                <a:solidFill>
                  <a:srgbClr val="FFFFFF"/>
                </a:solidFill>
                <a:latin typeface="Berlin Sans FB - 20"/>
              </a:rPr>
              <a:t>Download the KTIADAM.kmz file from this wiki.</a:t>
            </a:r>
          </a:p>
          <a:p>
            <a:pPr marL="457200" indent="-457200">
              <a:buFont typeface="Calibri" pitchFamily="34" charset="0"/>
              <a:buAutoNum type="arabicPeriod"/>
            </a:pPr>
            <a:r>
              <a:rPr lang="en-US" sz="2000">
                <a:solidFill>
                  <a:srgbClr val="FFFFFF"/>
                </a:solidFill>
                <a:latin typeface="Berlin Sans FB - 20"/>
              </a:rPr>
              <a:t>Click the file to open it in Google Earth.</a:t>
            </a:r>
          </a:p>
          <a:p>
            <a:pPr marL="457200" indent="-457200">
              <a:buFont typeface="Calibri" pitchFamily="34" charset="0"/>
              <a:buAutoNum type="arabicPeriod"/>
            </a:pPr>
            <a:r>
              <a:rPr lang="en-US" sz="2000">
                <a:solidFill>
                  <a:srgbClr val="FFFFFF"/>
                </a:solidFill>
                <a:latin typeface="Berlin Sans FB - 20"/>
              </a:rPr>
              <a:t>It should save to your Temporary Places. Click on it and from</a:t>
            </a:r>
          </a:p>
          <a:p>
            <a:pPr marL="457200" indent="-457200"/>
            <a:r>
              <a:rPr lang="en-US" sz="2000">
                <a:solidFill>
                  <a:srgbClr val="FFFFFF"/>
                </a:solidFill>
                <a:latin typeface="Berlin Sans FB - 20"/>
              </a:rPr>
              <a:t>	file, select </a:t>
            </a:r>
            <a:r>
              <a:rPr lang="en-US" sz="2000" b="1">
                <a:solidFill>
                  <a:srgbClr val="FFFFFF"/>
                </a:solidFill>
                <a:latin typeface="Berlin Sans FB - 20"/>
              </a:rPr>
              <a:t>Save Places As.  </a:t>
            </a:r>
            <a:r>
              <a:rPr lang="en-US" sz="2000">
                <a:solidFill>
                  <a:srgbClr val="FFFFFF"/>
                </a:solidFill>
                <a:latin typeface="Berlin Sans FB - 20"/>
              </a:rPr>
              <a:t>Save it as a KML, NOT KMZ.</a:t>
            </a:r>
          </a:p>
          <a:p>
            <a:pPr marL="457200" indent="-457200">
              <a:buFontTx/>
              <a:buAutoNum type="arabicPeriod" startAt="4"/>
            </a:pPr>
            <a:r>
              <a:rPr lang="en-US" sz="2000">
                <a:solidFill>
                  <a:srgbClr val="FFFFFF"/>
                </a:solidFill>
                <a:latin typeface="Berlin Sans FB - 20"/>
              </a:rPr>
              <a:t>Open a Word document and then open the KTIADAM.kml file.</a:t>
            </a:r>
          </a:p>
          <a:p>
            <a:pPr marL="457200" indent="-457200">
              <a:buFontTx/>
              <a:buAutoNum type="arabicPeriod" startAt="4"/>
            </a:pPr>
            <a:r>
              <a:rPr lang="en-US" sz="2000">
                <a:solidFill>
                  <a:srgbClr val="FFFFFF"/>
                </a:solidFill>
                <a:latin typeface="Berlin Sans FB - 20"/>
              </a:rPr>
              <a:t>Replace file name KTI Adam with your file name</a:t>
            </a:r>
          </a:p>
          <a:p>
            <a:pPr marL="457200" indent="-457200">
              <a:buFontTx/>
              <a:buAutoNum type="arabicPeriod" startAt="4"/>
            </a:pPr>
            <a:r>
              <a:rPr lang="en-US" sz="2000">
                <a:solidFill>
                  <a:srgbClr val="FFFFFF"/>
                </a:solidFill>
                <a:latin typeface="Berlin Sans FB - 20"/>
              </a:rPr>
              <a:t>Replace href with the URL for your picture</a:t>
            </a:r>
          </a:p>
          <a:p>
            <a:pPr marL="457200" indent="-457200">
              <a:buFontTx/>
              <a:buAutoNum type="arabicPeriod" startAt="4"/>
            </a:pPr>
            <a:r>
              <a:rPr lang="en-US" sz="2000">
                <a:solidFill>
                  <a:srgbClr val="FFFFFF"/>
                </a:solidFill>
                <a:latin typeface="Berlin Sans FB - 20"/>
              </a:rPr>
              <a:t>Save the file. You will get warning messages. (Ignore them)</a:t>
            </a:r>
          </a:p>
          <a:p>
            <a:pPr marL="457200" indent="-457200">
              <a:buFontTx/>
              <a:buAutoNum type="arabicPeriod" startAt="4"/>
            </a:pPr>
            <a:r>
              <a:rPr lang="en-US" sz="2000">
                <a:solidFill>
                  <a:srgbClr val="FFFFFF"/>
                </a:solidFill>
                <a:latin typeface="Berlin Sans FB - 20"/>
              </a:rPr>
              <a:t>Find the file.  Click on it (don’t launch it.)  Rename it. </a:t>
            </a:r>
          </a:p>
          <a:p>
            <a:pPr marL="457200" indent="-457200"/>
            <a:r>
              <a:rPr lang="en-US" sz="2000">
                <a:solidFill>
                  <a:srgbClr val="FFFFFF"/>
                </a:solidFill>
                <a:latin typeface="Berlin Sans FB - 20"/>
              </a:rPr>
              <a:t>	Change the extension to .kmz.  Open it in Google Earth.</a:t>
            </a:r>
          </a:p>
        </p:txBody>
      </p:sp>
      <p:sp>
        <p:nvSpPr>
          <p:cNvPr id="24581" name="TextBox 3"/>
          <p:cNvSpPr txBox="1">
            <a:spLocks noChangeArrowheads="1"/>
          </p:cNvSpPr>
          <p:nvPr/>
        </p:nvSpPr>
        <p:spPr bwMode="auto">
          <a:xfrm>
            <a:off x="838200" y="2489200"/>
            <a:ext cx="8839200" cy="1016000"/>
          </a:xfrm>
          <a:prstGeom prst="rect">
            <a:avLst/>
          </a:prstGeom>
          <a:noFill/>
          <a:ln w="9525">
            <a:noFill/>
            <a:miter lim="800000"/>
            <a:headEnd/>
            <a:tailEnd/>
          </a:ln>
        </p:spPr>
        <p:txBody>
          <a:bodyPr>
            <a:spAutoFit/>
          </a:bodyPr>
          <a:lstStyle/>
          <a:p>
            <a:r>
              <a:rPr lang="en-US" sz="2000">
                <a:solidFill>
                  <a:srgbClr val="FFFFFF"/>
                </a:solidFill>
                <a:latin typeface="Berlin Sans FB - 20"/>
              </a:rPr>
              <a:t>Hall Davidson from the Discovery Educator Network shared this code on his blog.  You can find his blog at Discoveryeducatornetwork.com ( media matters blog)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25603" name="Rectangle 2"/>
          <p:cNvSpPr>
            <a:spLocks noChangeArrowheads="1"/>
          </p:cNvSpPr>
          <p:nvPr/>
        </p:nvSpPr>
        <p:spPr bwMode="auto">
          <a:xfrm>
            <a:off x="304800" y="127000"/>
            <a:ext cx="9677400" cy="5908675"/>
          </a:xfrm>
          <a:prstGeom prst="rect">
            <a:avLst/>
          </a:prstGeom>
          <a:noFill/>
          <a:ln w="9525">
            <a:noFill/>
            <a:miter lim="800000"/>
            <a:headEnd/>
            <a:tailEnd/>
          </a:ln>
        </p:spPr>
        <p:txBody>
          <a:bodyPr>
            <a:spAutoFit/>
          </a:bodyPr>
          <a:lstStyle/>
          <a:p>
            <a:r>
              <a:rPr lang="en-US" b="1">
                <a:solidFill>
                  <a:schemeClr val="bg1"/>
                </a:solidFill>
              </a:rPr>
              <a:t>&lt;?xml version="1.0" encoding="UTF-8"?&gt;</a:t>
            </a:r>
          </a:p>
          <a:p>
            <a:r>
              <a:rPr lang="en-US" b="1">
                <a:solidFill>
                  <a:schemeClr val="bg1"/>
                </a:solidFill>
              </a:rPr>
              <a:t>&lt;kml xmlns="http://earth.google.com/kml/2.1"&gt;</a:t>
            </a:r>
          </a:p>
          <a:p>
            <a:r>
              <a:rPr lang="en-US" b="1">
                <a:solidFill>
                  <a:schemeClr val="bg1"/>
                </a:solidFill>
              </a:rPr>
              <a:t>&lt;ScreenOverlay id="khScreenOverlay974"&gt;</a:t>
            </a:r>
          </a:p>
          <a:p>
            <a:r>
              <a:rPr lang="en-US" b="1">
                <a:solidFill>
                  <a:schemeClr val="bg1"/>
                </a:solidFill>
              </a:rPr>
              <a:t>&lt;name&gt;</a:t>
            </a:r>
            <a:r>
              <a:rPr lang="en-US" b="1">
                <a:solidFill>
                  <a:srgbClr val="FF0000"/>
                </a:solidFill>
              </a:rPr>
              <a:t>KTIADAM</a:t>
            </a:r>
            <a:r>
              <a:rPr lang="en-US" b="1">
                <a:solidFill>
                  <a:schemeClr val="bg1"/>
                </a:solidFill>
              </a:rPr>
              <a:t>&lt;/name&gt;</a:t>
            </a:r>
          </a:p>
          <a:p>
            <a:r>
              <a:rPr lang="en-US" b="1">
                <a:solidFill>
                  <a:schemeClr val="bg1"/>
                </a:solidFill>
              </a:rPr>
              <a:t>&lt;LookAt id="khLookAt975"&gt;</a:t>
            </a:r>
          </a:p>
          <a:p>
            <a:r>
              <a:rPr lang="en-US" b="1">
                <a:solidFill>
                  <a:schemeClr val="bg1"/>
                </a:solidFill>
              </a:rPr>
              <a:t>&lt;longitude&gt;-61.69480402391395&lt;/longitude&gt;</a:t>
            </a:r>
          </a:p>
          <a:p>
            <a:r>
              <a:rPr lang="en-US" b="1">
                <a:solidFill>
                  <a:schemeClr val="bg1"/>
                </a:solidFill>
              </a:rPr>
              <a:t>&lt;latitude&gt;16.11957090813545&lt;/latitude&gt;</a:t>
            </a:r>
          </a:p>
          <a:p>
            <a:r>
              <a:rPr lang="en-US" b="1">
                <a:solidFill>
                  <a:schemeClr val="bg1"/>
                </a:solidFill>
              </a:rPr>
              <a:t>&lt;altitude&gt;0&lt;/altitude&gt;</a:t>
            </a:r>
          </a:p>
          <a:p>
            <a:r>
              <a:rPr lang="en-US" b="1">
                <a:solidFill>
                  <a:schemeClr val="bg1"/>
                </a:solidFill>
              </a:rPr>
              <a:t>&lt;range&gt;10056.25389044684&lt;/range&gt;</a:t>
            </a:r>
          </a:p>
          <a:p>
            <a:r>
              <a:rPr lang="en-US" b="1">
                <a:solidFill>
                  <a:schemeClr val="bg1"/>
                </a:solidFill>
              </a:rPr>
              <a:t>&lt;tilt&gt;77.67246913730361&lt;/tilt&gt;</a:t>
            </a:r>
          </a:p>
          <a:p>
            <a:r>
              <a:rPr lang="en-US" b="1">
                <a:solidFill>
                  <a:schemeClr val="bg1"/>
                </a:solidFill>
              </a:rPr>
              <a:t>&lt;heading&gt;-24.37696764355566&lt;/heading&gt;</a:t>
            </a:r>
          </a:p>
          <a:p>
            <a:r>
              <a:rPr lang="en-US" b="1">
                <a:solidFill>
                  <a:schemeClr val="bg1"/>
                </a:solidFill>
              </a:rPr>
              <a:t>&lt;/LookAt&gt;</a:t>
            </a:r>
          </a:p>
          <a:p>
            <a:r>
              <a:rPr lang="en-US" b="1">
                <a:solidFill>
                  <a:schemeClr val="bg1"/>
                </a:solidFill>
              </a:rPr>
              <a:t>&lt;Icon&gt;</a:t>
            </a:r>
          </a:p>
          <a:p>
            <a:r>
              <a:rPr lang="en-US" b="1">
                <a:solidFill>
                  <a:schemeClr val="bg1"/>
                </a:solidFill>
              </a:rPr>
              <a:t>&lt;href&gt;</a:t>
            </a:r>
            <a:r>
              <a:rPr lang="en-US" b="1">
                <a:solidFill>
                  <a:srgbClr val="FF0000"/>
                </a:solidFill>
              </a:rPr>
              <a:t>http://acontroy.wikispaces.com/space/showlogo/1219854737/logo.jpg</a:t>
            </a:r>
            <a:r>
              <a:rPr lang="en-US" b="1">
                <a:solidFill>
                  <a:schemeClr val="bg1"/>
                </a:solidFill>
              </a:rPr>
              <a:t>&lt;/href&gt;</a:t>
            </a:r>
          </a:p>
          <a:p>
            <a:r>
              <a:rPr lang="en-US" b="1">
                <a:solidFill>
                  <a:schemeClr val="bg1"/>
                </a:solidFill>
              </a:rPr>
              <a:t>&lt;/Icon&gt;</a:t>
            </a:r>
          </a:p>
          <a:p>
            <a:r>
              <a:rPr lang="en-US" b="1">
                <a:solidFill>
                  <a:schemeClr val="bg1"/>
                </a:solidFill>
              </a:rPr>
              <a:t>&lt;overlayXY x="0.5" y="0.5" xunits="fraction" yunits="fraction"/&gt;</a:t>
            </a:r>
          </a:p>
          <a:p>
            <a:r>
              <a:rPr lang="en-US" b="1">
                <a:solidFill>
                  <a:schemeClr val="bg1"/>
                </a:solidFill>
              </a:rPr>
              <a:t>&lt;screenXY x="0.3" y="0.7" xunits="fraction" yunits="fraction"/&gt;</a:t>
            </a:r>
          </a:p>
          <a:p>
            <a:r>
              <a:rPr lang="en-US" b="1">
                <a:solidFill>
                  <a:schemeClr val="bg1"/>
                </a:solidFill>
              </a:rPr>
              <a:t>&lt;rotationXY x="0.5" y="0.5" xunits="fraction" yunits="fraction"/&gt;</a:t>
            </a:r>
          </a:p>
          <a:p>
            <a:r>
              <a:rPr lang="fr-FR" b="1">
                <a:solidFill>
                  <a:schemeClr val="bg1"/>
                </a:solidFill>
              </a:rPr>
              <a:t>&lt;size x="0" y="0" xunits="pixels" yunits="pixels"/&gt;</a:t>
            </a:r>
          </a:p>
          <a:p>
            <a:r>
              <a:rPr lang="en-US" b="1">
                <a:solidFill>
                  <a:schemeClr val="bg1"/>
                </a:solidFill>
              </a:rPr>
              <a:t>&lt;/ScreenOverlay&gt;</a:t>
            </a:r>
          </a:p>
          <a:p>
            <a:r>
              <a:rPr lang="en-US" b="1">
                <a:solidFill>
                  <a:schemeClr val="bg1"/>
                </a:solidFill>
              </a:rPr>
              <a:t>&lt;/kml&gt;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6626"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pic>
        <p:nvPicPr>
          <p:cNvPr id="26627" name="Picture 2" descr="clipboard(32).png"/>
          <p:cNvPicPr>
            <a:picLocks/>
          </p:cNvPicPr>
          <p:nvPr/>
        </p:nvPicPr>
        <p:blipFill>
          <a:blip r:embed="rId3"/>
          <a:srcRect/>
          <a:stretch>
            <a:fillRect/>
          </a:stretch>
        </p:blipFill>
        <p:spPr bwMode="auto">
          <a:xfrm>
            <a:off x="1325563" y="1281113"/>
            <a:ext cx="8524875" cy="4743450"/>
          </a:xfrm>
          <a:prstGeom prst="rect">
            <a:avLst/>
          </a:prstGeom>
          <a:solidFill>
            <a:srgbClr val="000000">
              <a:alpha val="0"/>
            </a:srgbClr>
          </a:solidFill>
          <a:ln w="9525">
            <a:noFill/>
            <a:miter lim="800000"/>
            <a:headEnd/>
            <a:tailEnd/>
          </a:ln>
        </p:spPr>
      </p:pic>
      <p:sp>
        <p:nvSpPr>
          <p:cNvPr id="26628" name="TextBox 3"/>
          <p:cNvSpPr txBox="1">
            <a:spLocks noChangeArrowheads="1"/>
          </p:cNvSpPr>
          <p:nvPr/>
        </p:nvSpPr>
        <p:spPr bwMode="auto">
          <a:xfrm>
            <a:off x="1663700" y="296863"/>
            <a:ext cx="7781925" cy="831850"/>
          </a:xfrm>
          <a:prstGeom prst="rect">
            <a:avLst/>
          </a:prstGeom>
          <a:noFill/>
          <a:ln w="9525">
            <a:noFill/>
            <a:miter lim="800000"/>
            <a:headEnd/>
            <a:tailEnd/>
          </a:ln>
        </p:spPr>
        <p:txBody>
          <a:bodyPr>
            <a:spAutoFit/>
          </a:bodyPr>
          <a:lstStyle/>
          <a:p>
            <a:pPr algn="ctr"/>
            <a:r>
              <a:rPr lang="en-US" sz="4800" b="1">
                <a:solidFill>
                  <a:srgbClr val="FFFFFF"/>
                </a:solidFill>
                <a:latin typeface="Berlin Sans FB - 36"/>
              </a:rPr>
              <a:t>Getting Help is Easy</a:t>
            </a:r>
          </a:p>
        </p:txBody>
      </p:sp>
      <p:sp>
        <p:nvSpPr>
          <p:cNvPr id="26629" name="TextBox 4">
            <a:hlinkClick r:id="rId4"/>
          </p:cNvPr>
          <p:cNvSpPr txBox="1">
            <a:spLocks noChangeArrowheads="1"/>
          </p:cNvSpPr>
          <p:nvPr/>
        </p:nvSpPr>
        <p:spPr bwMode="auto">
          <a:xfrm>
            <a:off x="3186113" y="1819275"/>
            <a:ext cx="5102225" cy="400050"/>
          </a:xfrm>
          <a:prstGeom prst="rect">
            <a:avLst/>
          </a:prstGeom>
          <a:noFill/>
          <a:ln w="9525">
            <a:noFill/>
            <a:miter lim="800000"/>
            <a:headEnd/>
            <a:tailEnd/>
          </a:ln>
        </p:spPr>
        <p:txBody>
          <a:bodyPr>
            <a:spAutoFit/>
          </a:bodyPr>
          <a:lstStyle/>
          <a:p>
            <a:r>
              <a:rPr lang="en-US" sz="2000" b="1">
                <a:solidFill>
                  <a:srgbClr val="000000"/>
                </a:solidFill>
                <a:latin typeface="Trebuchet MS - 20"/>
              </a:rPr>
              <a:t>http://earth.google.com/userguide/</a:t>
            </a:r>
          </a:p>
        </p:txBody>
      </p:sp>
      <p:sp>
        <p:nvSpPr>
          <p:cNvPr id="6" name="Freeform 5"/>
          <p:cNvSpPr/>
          <p:nvPr/>
        </p:nvSpPr>
        <p:spPr>
          <a:xfrm>
            <a:off x="1325563" y="1270000"/>
            <a:ext cx="8542337" cy="4770438"/>
          </a:xfrm>
          <a:custGeom>
            <a:avLst/>
            <a:gdLst/>
            <a:ahLst/>
            <a:cxnLst/>
            <a:rect l="0" t="0" r="0" b="0"/>
            <a:pathLst>
              <a:path w="7696201" h="5295901">
                <a:moveTo>
                  <a:pt x="0" y="0"/>
                </a:moveTo>
                <a:lnTo>
                  <a:pt x="7696200" y="0"/>
                </a:lnTo>
                <a:lnTo>
                  <a:pt x="7696200" y="5295900"/>
                </a:lnTo>
                <a:lnTo>
                  <a:pt x="0" y="5295900"/>
                </a:lnTo>
                <a:close/>
              </a:path>
            </a:pathLst>
          </a:custGeom>
          <a:solidFill>
            <a:schemeClr val="accent1">
              <a:alpha val="1000"/>
            </a:schemeClr>
          </a:solidFill>
          <a:ln w="76200" cap="flat" cmpd="sng" algn="ctr">
            <a:solidFill>
              <a:srgbClr val="68838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27650" name="Picture 1" descr="clipboard(36).png"/>
          <p:cNvPicPr>
            <a:picLocks/>
          </p:cNvPicPr>
          <p:nvPr/>
        </p:nvPicPr>
        <p:blipFill>
          <a:blip r:embed="rId2"/>
          <a:srcRect/>
          <a:stretch>
            <a:fillRect/>
          </a:stretch>
        </p:blipFill>
        <p:spPr bwMode="auto">
          <a:xfrm>
            <a:off x="-28575" y="0"/>
            <a:ext cx="11277600" cy="10160000"/>
          </a:xfrm>
          <a:prstGeom prst="rect">
            <a:avLst/>
          </a:prstGeom>
          <a:solidFill>
            <a:srgbClr val="000000">
              <a:alpha val="0"/>
            </a:srgbClr>
          </a:solidFill>
          <a:ln w="9525">
            <a:noFill/>
            <a:miter lim="800000"/>
            <a:headEnd/>
            <a:tailEnd/>
          </a:ln>
        </p:spPr>
      </p:pic>
      <p:sp>
        <p:nvSpPr>
          <p:cNvPr id="27651" name="TextBox 2"/>
          <p:cNvSpPr txBox="1">
            <a:spLocks noChangeArrowheads="1"/>
          </p:cNvSpPr>
          <p:nvPr/>
        </p:nvSpPr>
        <p:spPr bwMode="auto">
          <a:xfrm>
            <a:off x="1917700" y="239713"/>
            <a:ext cx="7527925" cy="800100"/>
          </a:xfrm>
          <a:prstGeom prst="rect">
            <a:avLst/>
          </a:prstGeom>
          <a:noFill/>
          <a:ln w="9525">
            <a:noFill/>
            <a:miter lim="800000"/>
            <a:headEnd/>
            <a:tailEnd/>
          </a:ln>
        </p:spPr>
        <p:txBody>
          <a:bodyPr>
            <a:spAutoFit/>
          </a:bodyPr>
          <a:lstStyle/>
          <a:p>
            <a:r>
              <a:rPr lang="en-US" sz="4600" b="1">
                <a:solidFill>
                  <a:srgbClr val="FFFFFF"/>
                </a:solidFill>
                <a:latin typeface="Berlin Sans FB - 20"/>
              </a:rPr>
              <a:t>Lesson Plan Resources</a:t>
            </a:r>
          </a:p>
        </p:txBody>
      </p:sp>
      <p:sp>
        <p:nvSpPr>
          <p:cNvPr id="27652" name="TextBox 3"/>
          <p:cNvSpPr txBox="1">
            <a:spLocks noChangeArrowheads="1"/>
          </p:cNvSpPr>
          <p:nvPr/>
        </p:nvSpPr>
        <p:spPr bwMode="auto">
          <a:xfrm>
            <a:off x="309563" y="1381125"/>
            <a:ext cx="9925050" cy="5324475"/>
          </a:xfrm>
          <a:prstGeom prst="rect">
            <a:avLst/>
          </a:prstGeom>
          <a:noFill/>
          <a:ln w="9525">
            <a:noFill/>
            <a:miter lim="800000"/>
            <a:headEnd/>
            <a:tailEnd/>
          </a:ln>
        </p:spPr>
        <p:txBody>
          <a:bodyPr>
            <a:spAutoFit/>
          </a:bodyPr>
          <a:lstStyle/>
          <a:p>
            <a:r>
              <a:rPr lang="en-US" sz="2000" b="1">
                <a:solidFill>
                  <a:schemeClr val="bg2"/>
                </a:solidFill>
                <a:latin typeface="Berlin Sans FB - 20"/>
              </a:rPr>
              <a:t>http://streaming.discoveryeducation.com</a:t>
            </a:r>
          </a:p>
          <a:p>
            <a:endParaRPr lang="en-US" sz="2000" b="1">
              <a:solidFill>
                <a:schemeClr val="bg2"/>
              </a:solidFill>
              <a:latin typeface="Berlin Sans FB - 20"/>
            </a:endParaRPr>
          </a:p>
          <a:p>
            <a:r>
              <a:rPr lang="en-US" sz="2000" b="1">
                <a:solidFill>
                  <a:schemeClr val="bg2"/>
                </a:solidFill>
                <a:latin typeface="Berlin Sans FB - 20"/>
              </a:rPr>
              <a:t>http://www.gelessons.com</a:t>
            </a:r>
          </a:p>
          <a:p>
            <a:endParaRPr lang="en-US" sz="2000" b="1">
              <a:solidFill>
                <a:schemeClr val="bg2"/>
              </a:solidFill>
              <a:latin typeface="Berlin Sans FB - 20"/>
            </a:endParaRPr>
          </a:p>
          <a:p>
            <a:r>
              <a:rPr lang="en-US" sz="2000" b="1">
                <a:solidFill>
                  <a:schemeClr val="bg2"/>
                </a:solidFill>
                <a:latin typeface="Berlin Sans FB - 20"/>
              </a:rPr>
              <a:t>http://bbs.keyhole.com</a:t>
            </a:r>
          </a:p>
          <a:p>
            <a:endParaRPr lang="en-US" sz="2000" b="1">
              <a:solidFill>
                <a:schemeClr val="bg2"/>
              </a:solidFill>
              <a:latin typeface="Berlin Sans FB - 20"/>
            </a:endParaRPr>
          </a:p>
          <a:p>
            <a:r>
              <a:rPr lang="en-US" sz="2000" b="1">
                <a:solidFill>
                  <a:schemeClr val="bg2"/>
                </a:solidFill>
                <a:latin typeface="Berlin Sans FB - 20"/>
              </a:rPr>
              <a:t>http://edweb.tusd.k12.az.us/dherring/ge/googleearth.htm</a:t>
            </a:r>
          </a:p>
          <a:p>
            <a:endParaRPr lang="en-US" sz="2000" b="1">
              <a:solidFill>
                <a:schemeClr val="bg2"/>
              </a:solidFill>
              <a:latin typeface="Berlin Sans FB - 20"/>
            </a:endParaRPr>
          </a:p>
          <a:p>
            <a:r>
              <a:rPr lang="en-US" sz="2000" b="1">
                <a:solidFill>
                  <a:schemeClr val="bg2"/>
                </a:solidFill>
                <a:latin typeface="Berlin Sans FB - 20"/>
              </a:rPr>
              <a:t>http://googlelittrips.org</a:t>
            </a:r>
          </a:p>
          <a:p>
            <a:endParaRPr lang="en-US" sz="2000" b="1">
              <a:solidFill>
                <a:schemeClr val="bg2"/>
              </a:solidFill>
              <a:latin typeface="Berlin Sans FB - 20"/>
            </a:endParaRPr>
          </a:p>
          <a:p>
            <a:r>
              <a:rPr lang="en-US" sz="2000" b="1">
                <a:solidFill>
                  <a:schemeClr val="bg2"/>
                </a:solidFill>
                <a:latin typeface="Berlin Sans FB - 20"/>
              </a:rPr>
              <a:t>http://googleearthgoods.pbwiki.com</a:t>
            </a:r>
          </a:p>
          <a:p>
            <a:endParaRPr lang="en-US" sz="2000" b="1">
              <a:solidFill>
                <a:schemeClr val="bg2"/>
              </a:solidFill>
              <a:latin typeface="Berlin Sans FB - 20"/>
            </a:endParaRPr>
          </a:p>
          <a:p>
            <a:endParaRPr lang="en-US" sz="2000" b="1">
              <a:solidFill>
                <a:schemeClr val="bg2"/>
              </a:solidFill>
              <a:latin typeface="Berlin Sans FB - 20"/>
            </a:endParaRPr>
          </a:p>
          <a:p>
            <a:r>
              <a:rPr lang="en-US" sz="2000" b="1">
                <a:solidFill>
                  <a:schemeClr val="bg2"/>
                </a:solidFill>
                <a:latin typeface="Berlin Sans FB - 20"/>
              </a:rPr>
              <a:t>http://www.gearthblog.com/blog/archives/2008/02/noaa_weather_data_in_google_earth.html</a:t>
            </a:r>
          </a:p>
          <a:p>
            <a:endParaRPr lang="en-US" sz="2000" b="1">
              <a:solidFill>
                <a:schemeClr val="bg2"/>
              </a:solidFill>
              <a:latin typeface="Berlin Sans FB - 20"/>
            </a:endParaRPr>
          </a:p>
          <a:p>
            <a:r>
              <a:rPr lang="en-US" sz="2000" b="1">
                <a:solidFill>
                  <a:schemeClr val="bg2"/>
                </a:solidFill>
                <a:latin typeface="Berlin Sans FB - 20"/>
              </a:rPr>
              <a:t>http://realworldmath.org/</a:t>
            </a:r>
          </a:p>
        </p:txBody>
      </p:sp>
      <p:sp>
        <p:nvSpPr>
          <p:cNvPr id="27653" name="TextBox 4">
            <a:hlinkClick r:id="rId3"/>
          </p:cNvPr>
          <p:cNvSpPr txBox="1">
            <a:spLocks noChangeArrowheads="1"/>
          </p:cNvSpPr>
          <p:nvPr/>
        </p:nvSpPr>
        <p:spPr bwMode="auto">
          <a:xfrm>
            <a:off x="309563" y="6315075"/>
            <a:ext cx="6681787" cy="400050"/>
          </a:xfrm>
          <a:prstGeom prst="rect">
            <a:avLst/>
          </a:prstGeom>
          <a:noFill/>
          <a:ln w="9525">
            <a:noFill/>
            <a:miter lim="800000"/>
            <a:headEnd/>
            <a:tailEnd/>
          </a:ln>
        </p:spPr>
        <p:txBody>
          <a:bodyPr>
            <a:spAutoFit/>
          </a:bodyPr>
          <a:lstStyle/>
          <a:p>
            <a:r>
              <a:rPr lang="en-US" sz="2000" b="1">
                <a:solidFill>
                  <a:srgbClr val="FFFFFF"/>
                </a:solidFill>
                <a:latin typeface="Times New Roman - 20"/>
              </a:rPr>
              <a:t>http://sketchup.google.com/3dwarehouse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4098"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4099" name="TextBox 2"/>
          <p:cNvSpPr txBox="1">
            <a:spLocks noChangeArrowheads="1"/>
          </p:cNvSpPr>
          <p:nvPr/>
        </p:nvSpPr>
        <p:spPr bwMode="auto">
          <a:xfrm>
            <a:off x="2209800" y="736600"/>
            <a:ext cx="8062913" cy="846138"/>
          </a:xfrm>
          <a:prstGeom prst="rect">
            <a:avLst/>
          </a:prstGeom>
          <a:noFill/>
          <a:ln w="9525">
            <a:noFill/>
            <a:miter lim="800000"/>
            <a:headEnd/>
            <a:tailEnd/>
          </a:ln>
        </p:spPr>
        <p:txBody>
          <a:bodyPr>
            <a:spAutoFit/>
          </a:bodyPr>
          <a:lstStyle/>
          <a:p>
            <a:r>
              <a:rPr lang="en-US" sz="4900" b="1">
                <a:solidFill>
                  <a:srgbClr val="FFFFFF"/>
                </a:solidFill>
                <a:latin typeface="Berlin Sans FB - 20"/>
              </a:rPr>
              <a:t>What is Google Earth?</a:t>
            </a:r>
          </a:p>
        </p:txBody>
      </p:sp>
      <p:sp>
        <p:nvSpPr>
          <p:cNvPr id="4100" name="TextBox 3"/>
          <p:cNvSpPr txBox="1">
            <a:spLocks noChangeArrowheads="1"/>
          </p:cNvSpPr>
          <p:nvPr/>
        </p:nvSpPr>
        <p:spPr bwMode="auto">
          <a:xfrm>
            <a:off x="563563" y="2157413"/>
            <a:ext cx="10234612" cy="2862262"/>
          </a:xfrm>
          <a:prstGeom prst="rect">
            <a:avLst/>
          </a:prstGeom>
          <a:noFill/>
          <a:ln w="9525">
            <a:noFill/>
            <a:miter lim="800000"/>
            <a:headEnd/>
            <a:tailEnd/>
          </a:ln>
        </p:spPr>
        <p:txBody>
          <a:bodyPr>
            <a:spAutoFit/>
          </a:bodyPr>
          <a:lstStyle/>
          <a:p>
            <a:pPr algn="ctr"/>
            <a:r>
              <a:rPr lang="en-US" sz="3000">
                <a:solidFill>
                  <a:srgbClr val="FFFFFF"/>
                </a:solidFill>
                <a:latin typeface="Berlin Sans FB - 24"/>
              </a:rPr>
              <a:t>Google Earth is a satellite </a:t>
            </a:r>
          </a:p>
          <a:p>
            <a:pPr algn="ctr"/>
            <a:r>
              <a:rPr lang="en-US" sz="3000">
                <a:solidFill>
                  <a:srgbClr val="FFFFFF"/>
                </a:solidFill>
                <a:latin typeface="Berlin Sans FB - 24"/>
              </a:rPr>
              <a:t>imagery-based mapping product</a:t>
            </a:r>
          </a:p>
          <a:p>
            <a:pPr algn="ctr"/>
            <a:endParaRPr lang="en-US" sz="3000">
              <a:solidFill>
                <a:srgbClr val="FFFFFF"/>
              </a:solidFill>
              <a:latin typeface="Berlin Sans FB - 24"/>
            </a:endParaRPr>
          </a:p>
          <a:p>
            <a:pPr algn="ctr"/>
            <a:r>
              <a:rPr lang="en-US" sz="3000">
                <a:solidFill>
                  <a:srgbClr val="FFFFFF"/>
                </a:solidFill>
                <a:latin typeface="Berlin Sans FB - 24"/>
              </a:rPr>
              <a:t>3D model of the entire planet that allows the user to grab, spin, and zoom down into any place on Earth, as well as, various locations throughout space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122"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5123" name="TextBox 2"/>
          <p:cNvSpPr txBox="1">
            <a:spLocks noChangeArrowheads="1"/>
          </p:cNvSpPr>
          <p:nvPr/>
        </p:nvSpPr>
        <p:spPr bwMode="auto">
          <a:xfrm>
            <a:off x="338138" y="1658938"/>
            <a:ext cx="10460037" cy="7756525"/>
          </a:xfrm>
          <a:prstGeom prst="rect">
            <a:avLst/>
          </a:prstGeom>
          <a:noFill/>
          <a:ln w="9525">
            <a:noFill/>
            <a:miter lim="800000"/>
            <a:headEnd/>
            <a:tailEnd/>
          </a:ln>
        </p:spPr>
        <p:txBody>
          <a:bodyPr>
            <a:spAutoFit/>
          </a:bodyPr>
          <a:lstStyle/>
          <a:p>
            <a:endParaRPr lang="en-US">
              <a:latin typeface="Calibri" pitchFamily="34" charset="0"/>
            </a:endParaRPr>
          </a:p>
          <a:p>
            <a:r>
              <a:rPr lang="en-US" sz="3000">
                <a:solidFill>
                  <a:srgbClr val="FFFFFF"/>
                </a:solidFill>
                <a:latin typeface="Calibri" pitchFamily="34" charset="0"/>
              </a:rPr>
              <a:t>U</a:t>
            </a:r>
            <a:r>
              <a:rPr lang="en-US" sz="3000">
                <a:solidFill>
                  <a:srgbClr val="FFFFFF"/>
                </a:solidFill>
                <a:latin typeface="Berlin Sans FB - 22"/>
              </a:rPr>
              <a:t>se layers to study economics, transportation and demographics</a:t>
            </a:r>
          </a:p>
          <a:p>
            <a:endParaRPr lang="en-US" sz="3000">
              <a:solidFill>
                <a:srgbClr val="FFFFFF"/>
              </a:solidFill>
              <a:latin typeface="Berlin Sans FB - 22"/>
            </a:endParaRPr>
          </a:p>
          <a:p>
            <a:r>
              <a:rPr lang="en-US" sz="3000">
                <a:solidFill>
                  <a:srgbClr val="FFFFFF"/>
                </a:solidFill>
                <a:latin typeface="Berlin Sans FB - 22"/>
              </a:rPr>
              <a:t>Use real-time coordinates to demonstrate distance calculations and verify the results using measurement tools</a:t>
            </a:r>
          </a:p>
          <a:p>
            <a:endParaRPr lang="en-US" sz="3000">
              <a:solidFill>
                <a:srgbClr val="FFFFFF"/>
              </a:solidFill>
              <a:latin typeface="Berlin Sans FB - 22"/>
            </a:endParaRPr>
          </a:p>
          <a:p>
            <a:r>
              <a:rPr lang="en-US" sz="3000">
                <a:solidFill>
                  <a:srgbClr val="FFFFFF"/>
                </a:solidFill>
                <a:latin typeface="Berlin Sans FB - 22"/>
              </a:rPr>
              <a:t>Use Google Sketch Up and historic overlays to recreate entire ancient cities</a:t>
            </a:r>
          </a:p>
          <a:p>
            <a:endParaRPr lang="en-US" sz="3000">
              <a:solidFill>
                <a:srgbClr val="FFFFFF"/>
              </a:solidFill>
              <a:latin typeface="Berlin Sans FB - 22"/>
            </a:endParaRPr>
          </a:p>
          <a:p>
            <a:r>
              <a:rPr lang="en-US" sz="3000">
                <a:solidFill>
                  <a:srgbClr val="FFFFFF"/>
                </a:solidFill>
                <a:latin typeface="Berlin Sans FB - 22"/>
              </a:rPr>
              <a:t>Link video, audio, images, websites</a:t>
            </a:r>
          </a:p>
          <a:p>
            <a:endParaRPr lang="en-US" sz="3000">
              <a:solidFill>
                <a:srgbClr val="FFFFFF"/>
              </a:solidFill>
              <a:latin typeface="Berlin Sans FB - 22"/>
            </a:endParaRPr>
          </a:p>
          <a:p>
            <a:r>
              <a:rPr lang="en-US" sz="3000">
                <a:solidFill>
                  <a:srgbClr val="FFFFFF"/>
                </a:solidFill>
                <a:latin typeface="Berlin Sans FB - 22"/>
              </a:rPr>
              <a:t>Use web 2.0 tools</a:t>
            </a:r>
          </a:p>
          <a:p>
            <a:endParaRPr lang="en-US" sz="3000">
              <a:solidFill>
                <a:srgbClr val="FFFFFF"/>
              </a:solidFill>
              <a:latin typeface="Berlin Sans FB - 22"/>
            </a:endParaRPr>
          </a:p>
          <a:p>
            <a:r>
              <a:rPr lang="en-US" sz="3000">
                <a:solidFill>
                  <a:srgbClr val="FFFFFF"/>
                </a:solidFill>
                <a:latin typeface="Berlin Sans FB - 22"/>
              </a:rPr>
              <a:t>Create paths and polygons</a:t>
            </a:r>
          </a:p>
          <a:p>
            <a:endParaRPr lang="en-US" sz="3000">
              <a:solidFill>
                <a:srgbClr val="FFFFFF"/>
              </a:solidFill>
              <a:latin typeface="Berlin Sans FB - 22"/>
            </a:endParaRPr>
          </a:p>
          <a:p>
            <a:r>
              <a:rPr lang="en-US" sz="3000">
                <a:solidFill>
                  <a:srgbClr val="FFFFFF"/>
                </a:solidFill>
                <a:latin typeface="Berlin Sans FB - 22"/>
              </a:rPr>
              <a:t>Create webcrawls</a:t>
            </a:r>
          </a:p>
        </p:txBody>
      </p:sp>
      <p:sp>
        <p:nvSpPr>
          <p:cNvPr id="5124" name="TextBox 3"/>
          <p:cNvSpPr txBox="1">
            <a:spLocks noChangeArrowheads="1"/>
          </p:cNvSpPr>
          <p:nvPr/>
        </p:nvSpPr>
        <p:spPr bwMode="auto">
          <a:xfrm>
            <a:off x="817563" y="411163"/>
            <a:ext cx="9332912" cy="1477962"/>
          </a:xfrm>
          <a:prstGeom prst="rect">
            <a:avLst/>
          </a:prstGeom>
          <a:noFill/>
          <a:ln w="9525">
            <a:noFill/>
            <a:miter lim="800000"/>
            <a:headEnd/>
            <a:tailEnd/>
          </a:ln>
        </p:spPr>
        <p:txBody>
          <a:bodyPr>
            <a:spAutoFit/>
          </a:bodyPr>
          <a:lstStyle/>
          <a:p>
            <a:pPr algn="ctr"/>
            <a:r>
              <a:rPr lang="en-US" sz="4500" b="1">
                <a:solidFill>
                  <a:srgbClr val="FFFFFF"/>
                </a:solidFill>
                <a:latin typeface="Berlin Sans FB - 28"/>
              </a:rPr>
              <a:t>What are some special features of Google Earth?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146"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6147" name="TextBox 2"/>
          <p:cNvSpPr txBox="1">
            <a:spLocks noChangeArrowheads="1"/>
          </p:cNvSpPr>
          <p:nvPr/>
        </p:nvSpPr>
        <p:spPr bwMode="auto">
          <a:xfrm>
            <a:off x="1155700" y="492125"/>
            <a:ext cx="9163050" cy="1446213"/>
          </a:xfrm>
          <a:prstGeom prst="rect">
            <a:avLst/>
          </a:prstGeom>
          <a:noFill/>
          <a:ln w="9525">
            <a:noFill/>
            <a:miter lim="800000"/>
            <a:headEnd/>
            <a:tailEnd/>
          </a:ln>
        </p:spPr>
        <p:txBody>
          <a:bodyPr>
            <a:spAutoFit/>
          </a:bodyPr>
          <a:lstStyle/>
          <a:p>
            <a:pPr algn="ctr"/>
            <a:r>
              <a:rPr lang="en-US" sz="4400" b="1">
                <a:solidFill>
                  <a:srgbClr val="FFFFFF"/>
                </a:solidFill>
                <a:latin typeface="Berlin Sans FB - 28"/>
              </a:rPr>
              <a:t>Ways to use Google Earth in Your Classroom?</a:t>
            </a:r>
          </a:p>
        </p:txBody>
      </p:sp>
      <p:sp>
        <p:nvSpPr>
          <p:cNvPr id="6148" name="TextBox 3"/>
          <p:cNvSpPr txBox="1">
            <a:spLocks noChangeArrowheads="1"/>
          </p:cNvSpPr>
          <p:nvPr/>
        </p:nvSpPr>
        <p:spPr bwMode="auto">
          <a:xfrm>
            <a:off x="1114425" y="2082800"/>
            <a:ext cx="7823200" cy="7110413"/>
          </a:xfrm>
          <a:prstGeom prst="rect">
            <a:avLst/>
          </a:prstGeom>
          <a:noFill/>
          <a:ln w="9525">
            <a:noFill/>
            <a:miter lim="800000"/>
            <a:headEnd/>
            <a:tailEnd/>
          </a:ln>
        </p:spPr>
        <p:txBody>
          <a:bodyPr>
            <a:spAutoFit/>
          </a:bodyPr>
          <a:lstStyle/>
          <a:p>
            <a:r>
              <a:rPr lang="en-US" sz="2400">
                <a:solidFill>
                  <a:srgbClr val="FFFFFF"/>
                </a:solidFill>
                <a:latin typeface="Berlin Sans FB - 20"/>
              </a:rPr>
              <a:t>Get your students excited about geography</a:t>
            </a:r>
          </a:p>
          <a:p>
            <a:endParaRPr lang="en-US" sz="2400">
              <a:solidFill>
                <a:srgbClr val="FFFFFF"/>
              </a:solidFill>
              <a:latin typeface="Berlin Sans FB - 20"/>
            </a:endParaRPr>
          </a:p>
          <a:p>
            <a:r>
              <a:rPr lang="en-US" sz="2400">
                <a:solidFill>
                  <a:srgbClr val="FFFFFF"/>
                </a:solidFill>
                <a:latin typeface="Berlin Sans FB - 20"/>
              </a:rPr>
              <a:t>Differentiate instruction</a:t>
            </a:r>
          </a:p>
          <a:p>
            <a:endParaRPr lang="en-US" sz="2400">
              <a:solidFill>
                <a:srgbClr val="FFFFFF"/>
              </a:solidFill>
              <a:latin typeface="Berlin Sans FB - 20"/>
            </a:endParaRPr>
          </a:p>
          <a:p>
            <a:r>
              <a:rPr lang="en-US" sz="2400">
                <a:solidFill>
                  <a:srgbClr val="FFFFFF"/>
                </a:solidFill>
                <a:latin typeface="Berlin Sans FB - 20"/>
              </a:rPr>
              <a:t>Current maps</a:t>
            </a:r>
          </a:p>
          <a:p>
            <a:endParaRPr lang="en-US" sz="2400">
              <a:solidFill>
                <a:srgbClr val="FFFFFF"/>
              </a:solidFill>
              <a:latin typeface="Berlin Sans FB - 20"/>
            </a:endParaRPr>
          </a:p>
          <a:p>
            <a:r>
              <a:rPr lang="en-US" sz="2400">
                <a:solidFill>
                  <a:srgbClr val="FFFFFF"/>
                </a:solidFill>
                <a:latin typeface="Berlin Sans FB - 20"/>
              </a:rPr>
              <a:t>Book Reports</a:t>
            </a:r>
          </a:p>
          <a:p>
            <a:endParaRPr lang="en-US" sz="2400">
              <a:solidFill>
                <a:srgbClr val="FFFFFF"/>
              </a:solidFill>
              <a:latin typeface="Berlin Sans FB - 20"/>
            </a:endParaRPr>
          </a:p>
          <a:p>
            <a:r>
              <a:rPr lang="en-US" sz="2400">
                <a:solidFill>
                  <a:srgbClr val="FFFFFF"/>
                </a:solidFill>
                <a:latin typeface="Berlin Sans FB - 20"/>
              </a:rPr>
              <a:t>Country/State Studies</a:t>
            </a:r>
          </a:p>
          <a:p>
            <a:endParaRPr lang="en-US" sz="2400">
              <a:solidFill>
                <a:srgbClr val="FFFFFF"/>
              </a:solidFill>
              <a:latin typeface="Berlin Sans FB - 20"/>
            </a:endParaRPr>
          </a:p>
          <a:p>
            <a:r>
              <a:rPr lang="en-US" sz="2400">
                <a:solidFill>
                  <a:srgbClr val="FFFFFF"/>
                </a:solidFill>
                <a:latin typeface="Berlin Sans FB - 20"/>
              </a:rPr>
              <a:t>Planets and Space</a:t>
            </a:r>
          </a:p>
          <a:p>
            <a:endParaRPr lang="en-US" sz="2400">
              <a:solidFill>
                <a:srgbClr val="FFFFFF"/>
              </a:solidFill>
              <a:latin typeface="Berlin Sans FB - 20"/>
            </a:endParaRPr>
          </a:p>
          <a:p>
            <a:r>
              <a:rPr lang="en-US" sz="2400">
                <a:solidFill>
                  <a:srgbClr val="FFFFFF"/>
                </a:solidFill>
                <a:latin typeface="Berlin Sans FB - 20"/>
              </a:rPr>
              <a:t>Historical and Current Events</a:t>
            </a:r>
          </a:p>
          <a:p>
            <a:endParaRPr lang="en-US" sz="2400">
              <a:solidFill>
                <a:srgbClr val="FFFFFF"/>
              </a:solidFill>
              <a:latin typeface="Berlin Sans FB - 20"/>
            </a:endParaRPr>
          </a:p>
          <a:p>
            <a:r>
              <a:rPr lang="en-US" sz="2400">
                <a:solidFill>
                  <a:srgbClr val="FFFFFF"/>
                </a:solidFill>
                <a:latin typeface="Berlin Sans FB - 20"/>
              </a:rPr>
              <a:t>Share personal travel experiences</a:t>
            </a:r>
          </a:p>
          <a:p>
            <a:endParaRPr lang="en-US" sz="2400">
              <a:solidFill>
                <a:srgbClr val="FFFFFF"/>
              </a:solidFill>
              <a:latin typeface="Berlin Sans FB - 20"/>
            </a:endParaRPr>
          </a:p>
          <a:p>
            <a:r>
              <a:rPr lang="en-US" sz="2400">
                <a:solidFill>
                  <a:srgbClr val="FFFFFF"/>
                </a:solidFill>
                <a:latin typeface="Berlin Sans FB - 20"/>
              </a:rPr>
              <a:t>Publish Writing Pieces</a:t>
            </a:r>
          </a:p>
          <a:p>
            <a:endParaRPr lang="en-US" sz="2400">
              <a:solidFill>
                <a:srgbClr val="FFFFFF"/>
              </a:solidFill>
              <a:latin typeface="Berlin Sans FB - 20"/>
            </a:endParaRPr>
          </a:p>
          <a:p>
            <a:endParaRPr lang="en-US" sz="2400">
              <a:solidFill>
                <a:srgbClr val="FFFFFF"/>
              </a:solidFill>
              <a:latin typeface="Berlin Sans FB - 2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AFEEEE"/>
        </a:solidFill>
        <a:effectLst/>
      </p:bgPr>
    </p:bg>
    <p:spTree>
      <p:nvGrpSpPr>
        <p:cNvPr id="1" name=""/>
        <p:cNvGrpSpPr/>
        <p:nvPr/>
      </p:nvGrpSpPr>
      <p:grpSpPr>
        <a:xfrm>
          <a:off x="0" y="0"/>
          <a:ext cx="0" cy="0"/>
          <a:chOff x="0" y="0"/>
          <a:chExt cx="0" cy="0"/>
        </a:xfrm>
      </p:grpSpPr>
      <p:pic>
        <p:nvPicPr>
          <p:cNvPr id="7170" name="Picture 1" descr="clipboard(36).png"/>
          <p:cNvPicPr>
            <a:picLocks/>
          </p:cNvPicPr>
          <p:nvPr/>
        </p:nvPicPr>
        <p:blipFill>
          <a:blip r:embed="rId2"/>
          <a:srcRect/>
          <a:stretch>
            <a:fillRect/>
          </a:stretch>
        </p:blipFill>
        <p:spPr bwMode="auto">
          <a:xfrm>
            <a:off x="0" y="-342900"/>
            <a:ext cx="11433175" cy="10502900"/>
          </a:xfrm>
          <a:prstGeom prst="rect">
            <a:avLst/>
          </a:prstGeom>
          <a:solidFill>
            <a:srgbClr val="000000">
              <a:alpha val="0"/>
            </a:srgbClr>
          </a:solidFill>
          <a:ln w="9525">
            <a:noFill/>
            <a:miter lim="800000"/>
            <a:headEnd/>
            <a:tailEnd/>
          </a:ln>
        </p:spPr>
      </p:pic>
      <p:sp>
        <p:nvSpPr>
          <p:cNvPr id="7171" name="TextBox 2"/>
          <p:cNvSpPr txBox="1">
            <a:spLocks noChangeArrowheads="1"/>
          </p:cNvSpPr>
          <p:nvPr/>
        </p:nvSpPr>
        <p:spPr bwMode="auto">
          <a:xfrm>
            <a:off x="2339975" y="714375"/>
            <a:ext cx="7019925" cy="2078038"/>
          </a:xfrm>
          <a:prstGeom prst="rect">
            <a:avLst/>
          </a:prstGeom>
          <a:noFill/>
          <a:ln w="9525">
            <a:noFill/>
            <a:miter lim="800000"/>
            <a:headEnd/>
            <a:tailEnd/>
          </a:ln>
        </p:spPr>
        <p:txBody>
          <a:bodyPr>
            <a:spAutoFit/>
          </a:bodyPr>
          <a:lstStyle/>
          <a:p>
            <a:pPr algn="ctr"/>
            <a:r>
              <a:rPr lang="en-US" sz="4300" b="1">
                <a:solidFill>
                  <a:srgbClr val="FFFFFF"/>
                </a:solidFill>
                <a:latin typeface="Berlin Sans FB - 36"/>
              </a:rPr>
              <a:t>5th Grade American Revolution Web Crawl</a:t>
            </a:r>
          </a:p>
          <a:p>
            <a:pPr algn="ctr"/>
            <a:r>
              <a:rPr lang="en-US" sz="4300" b="1">
                <a:solidFill>
                  <a:srgbClr val="FFFFFF"/>
                </a:solidFill>
                <a:latin typeface="Berlin Sans FB - 36"/>
              </a:rPr>
              <a:t>(work in progress)</a:t>
            </a:r>
          </a:p>
        </p:txBody>
      </p:sp>
      <p:sp>
        <p:nvSpPr>
          <p:cNvPr id="7172" name="TextBox 3"/>
          <p:cNvSpPr txBox="1">
            <a:spLocks noChangeArrowheads="1"/>
          </p:cNvSpPr>
          <p:nvPr/>
        </p:nvSpPr>
        <p:spPr bwMode="auto">
          <a:xfrm>
            <a:off x="733425" y="3224213"/>
            <a:ext cx="6737350" cy="6124575"/>
          </a:xfrm>
          <a:prstGeom prst="rect">
            <a:avLst/>
          </a:prstGeom>
          <a:noFill/>
          <a:ln w="9525">
            <a:noFill/>
            <a:miter lim="800000"/>
            <a:headEnd/>
            <a:tailEnd/>
          </a:ln>
        </p:spPr>
        <p:txBody>
          <a:bodyPr>
            <a:spAutoFit/>
          </a:bodyPr>
          <a:lstStyle/>
          <a:p>
            <a:r>
              <a:rPr lang="en-US" sz="2800">
                <a:solidFill>
                  <a:srgbClr val="FFFFFF"/>
                </a:solidFill>
                <a:latin typeface="Berlin Sans FB - 18"/>
              </a:rPr>
              <a:t>Fifth graders use Discovery Educators Network, NetTrekker, PhotoStory 3, Audacity, Teacher Tube, Glogster and</a:t>
            </a:r>
          </a:p>
          <a:p>
            <a:r>
              <a:rPr lang="en-US" sz="2800">
                <a:solidFill>
                  <a:srgbClr val="FFFFFF"/>
                </a:solidFill>
                <a:latin typeface="Berlin Sans FB - 18"/>
              </a:rPr>
              <a:t>Blabberize to build a collaborative Google Earth Tour </a:t>
            </a:r>
          </a:p>
          <a:p>
            <a:endParaRPr lang="en-US" sz="2800">
              <a:solidFill>
                <a:srgbClr val="FFFFFF"/>
              </a:solidFill>
              <a:latin typeface="Berlin Sans FB - 18"/>
            </a:endParaRPr>
          </a:p>
          <a:p>
            <a:r>
              <a:rPr lang="en-US" sz="2800">
                <a:solidFill>
                  <a:srgbClr val="FFFFFF"/>
                </a:solidFill>
                <a:latin typeface="Berlin Sans FB - 18"/>
              </a:rPr>
              <a:t>Students learned to take notes throughout the tour on details from significant events, content of movies, etc.</a:t>
            </a:r>
          </a:p>
          <a:p>
            <a:endParaRPr lang="en-US" sz="2800">
              <a:solidFill>
                <a:srgbClr val="FFFFFF"/>
              </a:solidFill>
              <a:latin typeface="Berlin Sans FB - 18"/>
            </a:endParaRPr>
          </a:p>
          <a:p>
            <a:r>
              <a:rPr lang="en-US" sz="2800">
                <a:solidFill>
                  <a:srgbClr val="FFFFFF"/>
                </a:solidFill>
                <a:latin typeface="Berlin Sans FB - 18"/>
              </a:rPr>
              <a:t>Students record entries into their </a:t>
            </a:r>
          </a:p>
          <a:p>
            <a:r>
              <a:rPr lang="en-US" sz="2800">
                <a:solidFill>
                  <a:srgbClr val="FFFFFF"/>
                </a:solidFill>
                <a:latin typeface="Berlin Sans FB - 18"/>
              </a:rPr>
              <a:t>SS journal by answering specific questions about the content </a:t>
            </a:r>
          </a:p>
          <a:p>
            <a:r>
              <a:rPr lang="en-US" sz="2800">
                <a:solidFill>
                  <a:srgbClr val="FFFFFF"/>
                </a:solidFill>
                <a:latin typeface="Berlin Sans FB - 18"/>
              </a:rPr>
              <a:t>based on the tour.</a:t>
            </a:r>
          </a:p>
        </p:txBody>
      </p:sp>
      <p:grpSp>
        <p:nvGrpSpPr>
          <p:cNvPr id="7173" name="Group 97"/>
          <p:cNvGrpSpPr>
            <a:grpSpLocks/>
          </p:cNvGrpSpPr>
          <p:nvPr/>
        </p:nvGrpSpPr>
        <p:grpSpPr bwMode="auto">
          <a:xfrm>
            <a:off x="479425" y="274638"/>
            <a:ext cx="1522413" cy="2608262"/>
            <a:chOff x="152400" y="1905000"/>
            <a:chExt cx="1599058" cy="3560318"/>
          </a:xfrm>
        </p:grpSpPr>
        <p:sp>
          <p:nvSpPr>
            <p:cNvPr id="5" name="Freeform 4">
              <a:hlinkClick r:id="rId3" action="ppaction://hlinkfile"/>
            </p:cNvPr>
            <p:cNvSpPr/>
            <p:nvPr/>
          </p:nvSpPr>
          <p:spPr>
            <a:xfrm>
              <a:off x="994449" y="2444573"/>
              <a:ext cx="228436" cy="173357"/>
            </a:xfrm>
            <a:custGeom>
              <a:avLst/>
              <a:gdLst/>
              <a:ahLst/>
              <a:cxnLst/>
              <a:rect l="0" t="0" r="0" b="0"/>
              <a:pathLst>
                <a:path w="227712" h="173610">
                  <a:moveTo>
                    <a:pt x="0" y="168528"/>
                  </a:moveTo>
                  <a:lnTo>
                    <a:pt x="82550" y="19431"/>
                  </a:lnTo>
                  <a:lnTo>
                    <a:pt x="203200" y="0"/>
                  </a:lnTo>
                  <a:lnTo>
                    <a:pt x="203200" y="41528"/>
                  </a:lnTo>
                  <a:lnTo>
                    <a:pt x="227711" y="173609"/>
                  </a:lnTo>
                  <a:close/>
                </a:path>
              </a:pathLst>
            </a:custGeom>
            <a:solidFill>
              <a:srgbClr val="F0AD8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Freeform 5">
              <a:hlinkClick r:id="rId3" action="ppaction://hlinkfile"/>
            </p:cNvPr>
            <p:cNvSpPr/>
            <p:nvPr/>
          </p:nvSpPr>
          <p:spPr>
            <a:xfrm>
              <a:off x="996115" y="5140274"/>
              <a:ext cx="396846" cy="177691"/>
            </a:xfrm>
            <a:custGeom>
              <a:avLst/>
              <a:gdLst/>
              <a:ahLst/>
              <a:cxnLst/>
              <a:rect l="0" t="0" r="0" b="0"/>
              <a:pathLst>
                <a:path w="397765" h="177801">
                  <a:moveTo>
                    <a:pt x="392303" y="174880"/>
                  </a:moveTo>
                  <a:lnTo>
                    <a:pt x="335281" y="177800"/>
                  </a:lnTo>
                  <a:lnTo>
                    <a:pt x="281559" y="175261"/>
                  </a:lnTo>
                  <a:lnTo>
                    <a:pt x="231141" y="167132"/>
                  </a:lnTo>
                  <a:lnTo>
                    <a:pt x="198883" y="158242"/>
                  </a:lnTo>
                  <a:lnTo>
                    <a:pt x="168275" y="147321"/>
                  </a:lnTo>
                  <a:lnTo>
                    <a:pt x="125095" y="126238"/>
                  </a:lnTo>
                  <a:lnTo>
                    <a:pt x="102744" y="135891"/>
                  </a:lnTo>
                  <a:lnTo>
                    <a:pt x="16130" y="139828"/>
                  </a:lnTo>
                  <a:lnTo>
                    <a:pt x="0" y="54230"/>
                  </a:lnTo>
                  <a:lnTo>
                    <a:pt x="272034" y="0"/>
                  </a:lnTo>
                  <a:lnTo>
                    <a:pt x="299467" y="18416"/>
                  </a:lnTo>
                  <a:lnTo>
                    <a:pt x="329819" y="34291"/>
                  </a:lnTo>
                  <a:lnTo>
                    <a:pt x="379477" y="53086"/>
                  </a:lnTo>
                  <a:lnTo>
                    <a:pt x="397764" y="58548"/>
                  </a:lnTo>
                  <a:close/>
                </a:path>
              </a:pathLst>
            </a:custGeom>
            <a:solidFill>
              <a:srgbClr val="0D0F0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a:hlinkClick r:id="rId3" action="ppaction://hlinkfile"/>
            </p:cNvPr>
            <p:cNvSpPr/>
            <p:nvPr/>
          </p:nvSpPr>
          <p:spPr>
            <a:xfrm>
              <a:off x="761009" y="5224786"/>
              <a:ext cx="296801" cy="240532"/>
            </a:xfrm>
            <a:custGeom>
              <a:avLst/>
              <a:gdLst/>
              <a:ahLst/>
              <a:cxnLst/>
              <a:rect l="0" t="0" r="0" b="0"/>
              <a:pathLst>
                <a:path w="297435" h="239141">
                  <a:moveTo>
                    <a:pt x="35305" y="116332"/>
                  </a:moveTo>
                  <a:lnTo>
                    <a:pt x="0" y="40894"/>
                  </a:lnTo>
                  <a:lnTo>
                    <a:pt x="232029" y="0"/>
                  </a:lnTo>
                  <a:lnTo>
                    <a:pt x="230632" y="49276"/>
                  </a:lnTo>
                  <a:lnTo>
                    <a:pt x="248920" y="70357"/>
                  </a:lnTo>
                  <a:lnTo>
                    <a:pt x="284734" y="129158"/>
                  </a:lnTo>
                  <a:lnTo>
                    <a:pt x="295401" y="163830"/>
                  </a:lnTo>
                  <a:lnTo>
                    <a:pt x="297434" y="194056"/>
                  </a:lnTo>
                  <a:lnTo>
                    <a:pt x="286131" y="219075"/>
                  </a:lnTo>
                  <a:lnTo>
                    <a:pt x="259841" y="230886"/>
                  </a:lnTo>
                  <a:lnTo>
                    <a:pt x="233552" y="237489"/>
                  </a:lnTo>
                  <a:lnTo>
                    <a:pt x="206501" y="239140"/>
                  </a:lnTo>
                  <a:lnTo>
                    <a:pt x="171068" y="234823"/>
                  </a:lnTo>
                  <a:lnTo>
                    <a:pt x="132715" y="220852"/>
                  </a:lnTo>
                  <a:lnTo>
                    <a:pt x="98171" y="199898"/>
                  </a:lnTo>
                  <a:lnTo>
                    <a:pt x="73787" y="172593"/>
                  </a:lnTo>
                  <a:lnTo>
                    <a:pt x="61595" y="148717"/>
                  </a:lnTo>
                  <a:lnTo>
                    <a:pt x="56641" y="130682"/>
                  </a:lnTo>
                  <a:lnTo>
                    <a:pt x="55499" y="121412"/>
                  </a:lnTo>
                  <a:close/>
                </a:path>
              </a:pathLst>
            </a:custGeom>
            <a:solidFill>
              <a:srgbClr val="0D0F0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reeform 7">
              <a:hlinkClick r:id="rId3" action="ppaction://hlinkfile"/>
            </p:cNvPr>
            <p:cNvSpPr/>
            <p:nvPr/>
          </p:nvSpPr>
          <p:spPr>
            <a:xfrm>
              <a:off x="707652" y="3497716"/>
              <a:ext cx="653629" cy="1800746"/>
            </a:xfrm>
            <a:custGeom>
              <a:avLst/>
              <a:gdLst/>
              <a:ahLst/>
              <a:cxnLst/>
              <a:rect l="0" t="0" r="0" b="0"/>
              <a:pathLst>
                <a:path w="653289" h="1800099">
                  <a:moveTo>
                    <a:pt x="32132" y="0"/>
                  </a:moveTo>
                  <a:lnTo>
                    <a:pt x="624460" y="0"/>
                  </a:lnTo>
                  <a:lnTo>
                    <a:pt x="624460" y="248157"/>
                  </a:lnTo>
                  <a:lnTo>
                    <a:pt x="644779" y="338327"/>
                  </a:lnTo>
                  <a:lnTo>
                    <a:pt x="653288" y="434339"/>
                  </a:lnTo>
                  <a:lnTo>
                    <a:pt x="647446" y="523112"/>
                  </a:lnTo>
                  <a:lnTo>
                    <a:pt x="633096" y="612139"/>
                  </a:lnTo>
                  <a:lnTo>
                    <a:pt x="575310" y="785494"/>
                  </a:lnTo>
                  <a:lnTo>
                    <a:pt x="593599" y="816356"/>
                  </a:lnTo>
                  <a:lnTo>
                    <a:pt x="596265" y="844423"/>
                  </a:lnTo>
                  <a:lnTo>
                    <a:pt x="592201" y="867537"/>
                  </a:lnTo>
                  <a:lnTo>
                    <a:pt x="588137" y="879601"/>
                  </a:lnTo>
                  <a:lnTo>
                    <a:pt x="578993" y="895857"/>
                  </a:lnTo>
                  <a:lnTo>
                    <a:pt x="564388" y="907668"/>
                  </a:lnTo>
                  <a:lnTo>
                    <a:pt x="545720" y="916431"/>
                  </a:lnTo>
                  <a:lnTo>
                    <a:pt x="530734" y="920495"/>
                  </a:lnTo>
                  <a:lnTo>
                    <a:pt x="525654" y="990473"/>
                  </a:lnTo>
                  <a:lnTo>
                    <a:pt x="515748" y="1061212"/>
                  </a:lnTo>
                  <a:lnTo>
                    <a:pt x="500762" y="1131062"/>
                  </a:lnTo>
                  <a:lnTo>
                    <a:pt x="481076" y="1201800"/>
                  </a:lnTo>
                  <a:lnTo>
                    <a:pt x="483235" y="1256918"/>
                  </a:lnTo>
                  <a:lnTo>
                    <a:pt x="470154" y="1312037"/>
                  </a:lnTo>
                  <a:lnTo>
                    <a:pt x="480441" y="1354836"/>
                  </a:lnTo>
                  <a:lnTo>
                    <a:pt x="480441" y="1376172"/>
                  </a:lnTo>
                  <a:lnTo>
                    <a:pt x="477140" y="1397507"/>
                  </a:lnTo>
                  <a:lnTo>
                    <a:pt x="460249" y="1440180"/>
                  </a:lnTo>
                  <a:lnTo>
                    <a:pt x="430276" y="1483232"/>
                  </a:lnTo>
                  <a:lnTo>
                    <a:pt x="447168" y="1526286"/>
                  </a:lnTo>
                  <a:lnTo>
                    <a:pt x="501524" y="1592961"/>
                  </a:lnTo>
                  <a:lnTo>
                    <a:pt x="518668" y="1599945"/>
                  </a:lnTo>
                  <a:lnTo>
                    <a:pt x="546482" y="1617218"/>
                  </a:lnTo>
                  <a:lnTo>
                    <a:pt x="565912" y="1637411"/>
                  </a:lnTo>
                  <a:lnTo>
                    <a:pt x="572135" y="1648968"/>
                  </a:lnTo>
                  <a:lnTo>
                    <a:pt x="576199" y="1661032"/>
                  </a:lnTo>
                  <a:lnTo>
                    <a:pt x="577977" y="1674241"/>
                  </a:lnTo>
                  <a:lnTo>
                    <a:pt x="561849" y="1744218"/>
                  </a:lnTo>
                  <a:lnTo>
                    <a:pt x="525654" y="1746757"/>
                  </a:lnTo>
                  <a:lnTo>
                    <a:pt x="491745" y="1748281"/>
                  </a:lnTo>
                  <a:lnTo>
                    <a:pt x="428879" y="1747138"/>
                  </a:lnTo>
                  <a:lnTo>
                    <a:pt x="373254" y="1740154"/>
                  </a:lnTo>
                  <a:lnTo>
                    <a:pt x="324993" y="1727962"/>
                  </a:lnTo>
                  <a:lnTo>
                    <a:pt x="325756" y="1726945"/>
                  </a:lnTo>
                  <a:lnTo>
                    <a:pt x="318390" y="1724279"/>
                  </a:lnTo>
                  <a:lnTo>
                    <a:pt x="306324" y="1717039"/>
                  </a:lnTo>
                  <a:lnTo>
                    <a:pt x="288037" y="1694180"/>
                  </a:lnTo>
                  <a:lnTo>
                    <a:pt x="284354" y="1685289"/>
                  </a:lnTo>
                  <a:lnTo>
                    <a:pt x="293879" y="959612"/>
                  </a:lnTo>
                  <a:lnTo>
                    <a:pt x="321691" y="894080"/>
                  </a:lnTo>
                  <a:lnTo>
                    <a:pt x="284354" y="864235"/>
                  </a:lnTo>
                  <a:lnTo>
                    <a:pt x="293879" y="959612"/>
                  </a:lnTo>
                  <a:lnTo>
                    <a:pt x="284354" y="1685289"/>
                  </a:lnTo>
                  <a:lnTo>
                    <a:pt x="300482" y="1752600"/>
                  </a:lnTo>
                  <a:lnTo>
                    <a:pt x="274829" y="1744599"/>
                  </a:lnTo>
                  <a:lnTo>
                    <a:pt x="240157" y="1744599"/>
                  </a:lnTo>
                  <a:lnTo>
                    <a:pt x="203201" y="1757044"/>
                  </a:lnTo>
                  <a:lnTo>
                    <a:pt x="164085" y="1782572"/>
                  </a:lnTo>
                  <a:lnTo>
                    <a:pt x="122048" y="1797938"/>
                  </a:lnTo>
                  <a:lnTo>
                    <a:pt x="90932" y="1800098"/>
                  </a:lnTo>
                  <a:lnTo>
                    <a:pt x="60707" y="1796795"/>
                  </a:lnTo>
                  <a:lnTo>
                    <a:pt x="32132" y="1789175"/>
                  </a:lnTo>
                  <a:lnTo>
                    <a:pt x="26671" y="1716531"/>
                  </a:lnTo>
                  <a:lnTo>
                    <a:pt x="37339" y="1647443"/>
                  </a:lnTo>
                  <a:lnTo>
                    <a:pt x="53340" y="1602867"/>
                  </a:lnTo>
                  <a:lnTo>
                    <a:pt x="29592" y="1493266"/>
                  </a:lnTo>
                  <a:lnTo>
                    <a:pt x="27686" y="1482470"/>
                  </a:lnTo>
                  <a:lnTo>
                    <a:pt x="37974" y="1389761"/>
                  </a:lnTo>
                  <a:lnTo>
                    <a:pt x="31369" y="1331213"/>
                  </a:lnTo>
                  <a:lnTo>
                    <a:pt x="23368" y="1238504"/>
                  </a:lnTo>
                  <a:lnTo>
                    <a:pt x="27686" y="1128775"/>
                  </a:lnTo>
                  <a:lnTo>
                    <a:pt x="45721" y="1019175"/>
                  </a:lnTo>
                  <a:lnTo>
                    <a:pt x="30354" y="987170"/>
                  </a:lnTo>
                  <a:lnTo>
                    <a:pt x="18161" y="935608"/>
                  </a:lnTo>
                  <a:lnTo>
                    <a:pt x="20447" y="879601"/>
                  </a:lnTo>
                  <a:lnTo>
                    <a:pt x="5461" y="840739"/>
                  </a:lnTo>
                  <a:lnTo>
                    <a:pt x="0" y="791718"/>
                  </a:lnTo>
                  <a:lnTo>
                    <a:pt x="6858" y="753110"/>
                  </a:lnTo>
                  <a:lnTo>
                    <a:pt x="23368" y="657098"/>
                  </a:lnTo>
                  <a:lnTo>
                    <a:pt x="12447" y="578231"/>
                  </a:lnTo>
                  <a:close/>
                </a:path>
              </a:pathLst>
            </a:custGeom>
            <a:solidFill>
              <a:srgbClr val="CDAF8D"/>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Freeform 8">
              <a:hlinkClick r:id="rId3" action="ppaction://hlinkfile"/>
            </p:cNvPr>
            <p:cNvSpPr/>
            <p:nvPr/>
          </p:nvSpPr>
          <p:spPr>
            <a:xfrm>
              <a:off x="1184535" y="3469547"/>
              <a:ext cx="165074" cy="292539"/>
            </a:xfrm>
            <a:custGeom>
              <a:avLst/>
              <a:gdLst/>
              <a:ahLst/>
              <a:cxnLst/>
              <a:rect l="0" t="0" r="0" b="0"/>
              <a:pathLst>
                <a:path w="166371" h="294006">
                  <a:moveTo>
                    <a:pt x="166370" y="294005"/>
                  </a:moveTo>
                  <a:lnTo>
                    <a:pt x="152526" y="282956"/>
                  </a:lnTo>
                  <a:lnTo>
                    <a:pt x="102742" y="235838"/>
                  </a:lnTo>
                  <a:lnTo>
                    <a:pt x="59309" y="182880"/>
                  </a:lnTo>
                  <a:lnTo>
                    <a:pt x="22732" y="123951"/>
                  </a:lnTo>
                  <a:lnTo>
                    <a:pt x="0" y="76200"/>
                  </a:lnTo>
                  <a:lnTo>
                    <a:pt x="70992" y="0"/>
                  </a:lnTo>
                  <a:close/>
                </a:path>
              </a:pathLst>
            </a:custGeom>
            <a:solidFill>
              <a:srgbClr val="FCF5E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reeform 9">
              <a:hlinkClick r:id="rId3" action="ppaction://hlinkfile"/>
            </p:cNvPr>
            <p:cNvSpPr/>
            <p:nvPr/>
          </p:nvSpPr>
          <p:spPr>
            <a:xfrm>
              <a:off x="959432" y="2581092"/>
              <a:ext cx="323480" cy="1174493"/>
            </a:xfrm>
            <a:custGeom>
              <a:avLst/>
              <a:gdLst/>
              <a:ahLst/>
              <a:cxnLst/>
              <a:rect l="0" t="0" r="0" b="0"/>
              <a:pathLst>
                <a:path w="323978" h="1176147">
                  <a:moveTo>
                    <a:pt x="153288" y="5080"/>
                  </a:moveTo>
                  <a:lnTo>
                    <a:pt x="194183" y="8381"/>
                  </a:lnTo>
                  <a:lnTo>
                    <a:pt x="235077" y="9906"/>
                  </a:lnTo>
                  <a:lnTo>
                    <a:pt x="276097" y="9525"/>
                  </a:lnTo>
                  <a:lnTo>
                    <a:pt x="323977" y="874395"/>
                  </a:lnTo>
                  <a:lnTo>
                    <a:pt x="293242" y="915162"/>
                  </a:lnTo>
                  <a:lnTo>
                    <a:pt x="262508" y="955039"/>
                  </a:lnTo>
                  <a:lnTo>
                    <a:pt x="231139" y="993520"/>
                  </a:lnTo>
                  <a:lnTo>
                    <a:pt x="200025" y="1031113"/>
                  </a:lnTo>
                  <a:lnTo>
                    <a:pt x="136016" y="1102106"/>
                  </a:lnTo>
                  <a:lnTo>
                    <a:pt x="70992" y="1168526"/>
                  </a:lnTo>
                  <a:lnTo>
                    <a:pt x="0" y="1176146"/>
                  </a:lnTo>
                  <a:lnTo>
                    <a:pt x="36957" y="1001776"/>
                  </a:lnTo>
                  <a:lnTo>
                    <a:pt x="113030" y="0"/>
                  </a:lnTo>
                  <a:close/>
                </a:path>
              </a:pathLst>
            </a:custGeom>
            <a:solidFill>
              <a:srgbClr val="FCF5E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Freeform 10">
              <a:hlinkClick r:id="rId3" action="ppaction://hlinkfile"/>
            </p:cNvPr>
            <p:cNvSpPr/>
            <p:nvPr/>
          </p:nvSpPr>
          <p:spPr>
            <a:xfrm>
              <a:off x="937756" y="2143366"/>
              <a:ext cx="343489" cy="403055"/>
            </a:xfrm>
            <a:custGeom>
              <a:avLst/>
              <a:gdLst/>
              <a:ahLst/>
              <a:cxnLst/>
              <a:rect l="0" t="0" r="0" b="0"/>
              <a:pathLst>
                <a:path w="345568" h="404115">
                  <a:moveTo>
                    <a:pt x="345567" y="72135"/>
                  </a:moveTo>
                  <a:lnTo>
                    <a:pt x="331344" y="156464"/>
                  </a:lnTo>
                  <a:lnTo>
                    <a:pt x="336042" y="163067"/>
                  </a:lnTo>
                  <a:lnTo>
                    <a:pt x="338583" y="169672"/>
                  </a:lnTo>
                  <a:lnTo>
                    <a:pt x="333503" y="209804"/>
                  </a:lnTo>
                  <a:lnTo>
                    <a:pt x="324358" y="236347"/>
                  </a:lnTo>
                  <a:lnTo>
                    <a:pt x="301753" y="270129"/>
                  </a:lnTo>
                  <a:lnTo>
                    <a:pt x="291466" y="271652"/>
                  </a:lnTo>
                  <a:lnTo>
                    <a:pt x="285624" y="264286"/>
                  </a:lnTo>
                  <a:lnTo>
                    <a:pt x="282322" y="250698"/>
                  </a:lnTo>
                  <a:lnTo>
                    <a:pt x="289688" y="225932"/>
                  </a:lnTo>
                  <a:lnTo>
                    <a:pt x="303530" y="202057"/>
                  </a:lnTo>
                  <a:lnTo>
                    <a:pt x="289688" y="225932"/>
                  </a:lnTo>
                  <a:lnTo>
                    <a:pt x="282322" y="250698"/>
                  </a:lnTo>
                  <a:lnTo>
                    <a:pt x="285624" y="264286"/>
                  </a:lnTo>
                  <a:lnTo>
                    <a:pt x="291085" y="272033"/>
                  </a:lnTo>
                  <a:lnTo>
                    <a:pt x="274320" y="308864"/>
                  </a:lnTo>
                  <a:lnTo>
                    <a:pt x="238506" y="351535"/>
                  </a:lnTo>
                  <a:lnTo>
                    <a:pt x="200533" y="384936"/>
                  </a:lnTo>
                  <a:lnTo>
                    <a:pt x="171197" y="404114"/>
                  </a:lnTo>
                  <a:lnTo>
                    <a:pt x="142367" y="403732"/>
                  </a:lnTo>
                  <a:lnTo>
                    <a:pt x="105030" y="386460"/>
                  </a:lnTo>
                  <a:lnTo>
                    <a:pt x="49150" y="341502"/>
                  </a:lnTo>
                  <a:lnTo>
                    <a:pt x="27560" y="311785"/>
                  </a:lnTo>
                  <a:lnTo>
                    <a:pt x="21591" y="253238"/>
                  </a:lnTo>
                  <a:lnTo>
                    <a:pt x="23877" y="211708"/>
                  </a:lnTo>
                  <a:lnTo>
                    <a:pt x="0" y="0"/>
                  </a:lnTo>
                  <a:close/>
                </a:path>
              </a:pathLst>
            </a:custGeom>
            <a:solidFill>
              <a:srgbClr val="F7AB8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Freeform 11">
              <a:hlinkClick r:id="rId3" action="ppaction://hlinkfile"/>
            </p:cNvPr>
            <p:cNvSpPr/>
            <p:nvPr/>
          </p:nvSpPr>
          <p:spPr>
            <a:xfrm>
              <a:off x="929419" y="2165035"/>
              <a:ext cx="355161" cy="216696"/>
            </a:xfrm>
            <a:custGeom>
              <a:avLst/>
              <a:gdLst/>
              <a:ahLst/>
              <a:cxnLst/>
              <a:rect l="0" t="0" r="0" b="0"/>
              <a:pathLst>
                <a:path w="356870" h="216028">
                  <a:moveTo>
                    <a:pt x="356869" y="57784"/>
                  </a:moveTo>
                  <a:lnTo>
                    <a:pt x="356869" y="112268"/>
                  </a:lnTo>
                  <a:lnTo>
                    <a:pt x="338200" y="123316"/>
                  </a:lnTo>
                  <a:lnTo>
                    <a:pt x="314070" y="143256"/>
                  </a:lnTo>
                  <a:lnTo>
                    <a:pt x="308610" y="184784"/>
                  </a:lnTo>
                  <a:lnTo>
                    <a:pt x="300228" y="212725"/>
                  </a:lnTo>
                  <a:lnTo>
                    <a:pt x="288416" y="211709"/>
                  </a:lnTo>
                  <a:lnTo>
                    <a:pt x="304672" y="141350"/>
                  </a:lnTo>
                  <a:lnTo>
                    <a:pt x="302767" y="53847"/>
                  </a:lnTo>
                  <a:lnTo>
                    <a:pt x="48641" y="23875"/>
                  </a:lnTo>
                  <a:lnTo>
                    <a:pt x="39497" y="55499"/>
                  </a:lnTo>
                  <a:lnTo>
                    <a:pt x="36956" y="113410"/>
                  </a:lnTo>
                  <a:lnTo>
                    <a:pt x="41275" y="170434"/>
                  </a:lnTo>
                  <a:lnTo>
                    <a:pt x="37719" y="188849"/>
                  </a:lnTo>
                  <a:lnTo>
                    <a:pt x="24638" y="210184"/>
                  </a:lnTo>
                  <a:lnTo>
                    <a:pt x="14350" y="216027"/>
                  </a:lnTo>
                  <a:lnTo>
                    <a:pt x="8000" y="208787"/>
                  </a:lnTo>
                  <a:lnTo>
                    <a:pt x="0" y="171958"/>
                  </a:lnTo>
                  <a:lnTo>
                    <a:pt x="2286" y="85090"/>
                  </a:lnTo>
                  <a:lnTo>
                    <a:pt x="10667" y="0"/>
                  </a:lnTo>
                  <a:lnTo>
                    <a:pt x="322580" y="27559"/>
                  </a:lnTo>
                  <a:close/>
                </a:path>
              </a:pathLst>
            </a:custGeom>
            <a:solidFill>
              <a:srgbClr val="5C3C2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Freeform 12">
              <a:hlinkClick r:id="rId3" action="ppaction://hlinkfile"/>
            </p:cNvPr>
            <p:cNvSpPr/>
            <p:nvPr/>
          </p:nvSpPr>
          <p:spPr>
            <a:xfrm>
              <a:off x="984444" y="2234378"/>
              <a:ext cx="93376" cy="32504"/>
            </a:xfrm>
            <a:custGeom>
              <a:avLst/>
              <a:gdLst/>
              <a:ahLst/>
              <a:cxnLst/>
              <a:rect l="0" t="0" r="0" b="0"/>
              <a:pathLst>
                <a:path w="91821" h="30989">
                  <a:moveTo>
                    <a:pt x="0" y="18796"/>
                  </a:moveTo>
                  <a:lnTo>
                    <a:pt x="1397" y="10413"/>
                  </a:lnTo>
                  <a:lnTo>
                    <a:pt x="10287" y="3301"/>
                  </a:lnTo>
                  <a:lnTo>
                    <a:pt x="37973" y="0"/>
                  </a:lnTo>
                  <a:lnTo>
                    <a:pt x="66548" y="7112"/>
                  </a:lnTo>
                  <a:lnTo>
                    <a:pt x="91820" y="24003"/>
                  </a:lnTo>
                  <a:lnTo>
                    <a:pt x="90297" y="29972"/>
                  </a:lnTo>
                  <a:lnTo>
                    <a:pt x="78231" y="30988"/>
                  </a:lnTo>
                  <a:lnTo>
                    <a:pt x="58165" y="21463"/>
                  </a:lnTo>
                  <a:lnTo>
                    <a:pt x="32892" y="19938"/>
                  </a:lnTo>
                  <a:lnTo>
                    <a:pt x="7365" y="24003"/>
                  </a:lnTo>
                  <a:close/>
                </a:path>
              </a:pathLst>
            </a:custGeom>
            <a:solidFill>
              <a:srgbClr val="8D5B2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Freeform 13">
              <a:hlinkClick r:id="rId3" action="ppaction://hlinkfile"/>
            </p:cNvPr>
            <p:cNvSpPr/>
            <p:nvPr/>
          </p:nvSpPr>
          <p:spPr>
            <a:xfrm>
              <a:off x="1056143" y="2375230"/>
              <a:ext cx="18342" cy="10835"/>
            </a:xfrm>
            <a:custGeom>
              <a:avLst/>
              <a:gdLst/>
              <a:ahLst/>
              <a:cxnLst/>
              <a:rect l="0" t="0" r="0" b="0"/>
              <a:pathLst>
                <a:path w="17146" h="9654">
                  <a:moveTo>
                    <a:pt x="15367" y="1397"/>
                  </a:moveTo>
                  <a:lnTo>
                    <a:pt x="17145" y="7747"/>
                  </a:lnTo>
                  <a:lnTo>
                    <a:pt x="10667" y="9653"/>
                  </a:lnTo>
                  <a:lnTo>
                    <a:pt x="4317" y="8509"/>
                  </a:lnTo>
                  <a:lnTo>
                    <a:pt x="0" y="762"/>
                  </a:lnTo>
                  <a:lnTo>
                    <a:pt x="14604"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Freeform 14">
              <a:hlinkClick r:id="rId3" action="ppaction://hlinkfile"/>
            </p:cNvPr>
            <p:cNvSpPr/>
            <p:nvPr/>
          </p:nvSpPr>
          <p:spPr>
            <a:xfrm>
              <a:off x="1097829" y="2370896"/>
              <a:ext cx="18341" cy="15169"/>
            </a:xfrm>
            <a:custGeom>
              <a:avLst/>
              <a:gdLst/>
              <a:ahLst/>
              <a:cxnLst/>
              <a:rect l="0" t="0" r="0" b="0"/>
              <a:pathLst>
                <a:path w="19306" h="13590">
                  <a:moveTo>
                    <a:pt x="6859" y="10286"/>
                  </a:moveTo>
                  <a:lnTo>
                    <a:pt x="0" y="9144"/>
                  </a:lnTo>
                  <a:lnTo>
                    <a:pt x="2540" y="2539"/>
                  </a:lnTo>
                  <a:lnTo>
                    <a:pt x="8636" y="0"/>
                  </a:lnTo>
                  <a:lnTo>
                    <a:pt x="18542" y="5842"/>
                  </a:lnTo>
                  <a:lnTo>
                    <a:pt x="19305" y="11048"/>
                  </a:lnTo>
                  <a:lnTo>
                    <a:pt x="16003" y="13589"/>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a:hlinkClick r:id="rId3" action="ppaction://hlinkfile"/>
            </p:cNvPr>
            <p:cNvSpPr/>
            <p:nvPr/>
          </p:nvSpPr>
          <p:spPr>
            <a:xfrm>
              <a:off x="996115" y="2271216"/>
              <a:ext cx="61695" cy="32505"/>
            </a:xfrm>
            <a:custGeom>
              <a:avLst/>
              <a:gdLst/>
              <a:ahLst/>
              <a:cxnLst/>
              <a:rect l="0" t="0" r="0" b="0"/>
              <a:pathLst>
                <a:path w="61722" h="31879">
                  <a:moveTo>
                    <a:pt x="9143" y="4700"/>
                  </a:moveTo>
                  <a:lnTo>
                    <a:pt x="18287" y="1397"/>
                  </a:lnTo>
                  <a:lnTo>
                    <a:pt x="26796" y="0"/>
                  </a:lnTo>
                  <a:lnTo>
                    <a:pt x="42037" y="2541"/>
                  </a:lnTo>
                  <a:lnTo>
                    <a:pt x="49021" y="6604"/>
                  </a:lnTo>
                  <a:lnTo>
                    <a:pt x="61721" y="20575"/>
                  </a:lnTo>
                  <a:lnTo>
                    <a:pt x="43434" y="30100"/>
                  </a:lnTo>
                  <a:lnTo>
                    <a:pt x="34798" y="31878"/>
                  </a:lnTo>
                  <a:lnTo>
                    <a:pt x="23114" y="30862"/>
                  </a:lnTo>
                  <a:lnTo>
                    <a:pt x="12445" y="25019"/>
                  </a:lnTo>
                  <a:lnTo>
                    <a:pt x="5842" y="18669"/>
                  </a:lnTo>
                  <a:lnTo>
                    <a:pt x="0" y="1016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a:hlinkClick r:id="rId3" action="ppaction://hlinkfile"/>
            </p:cNvPr>
            <p:cNvSpPr/>
            <p:nvPr/>
          </p:nvSpPr>
          <p:spPr>
            <a:xfrm>
              <a:off x="1127842" y="2249546"/>
              <a:ext cx="88373" cy="23837"/>
            </a:xfrm>
            <a:custGeom>
              <a:avLst/>
              <a:gdLst/>
              <a:ahLst/>
              <a:cxnLst/>
              <a:rect l="0" t="0" r="0" b="0"/>
              <a:pathLst>
                <a:path w="89154" h="28322">
                  <a:moveTo>
                    <a:pt x="17653" y="5208"/>
                  </a:moveTo>
                  <a:lnTo>
                    <a:pt x="49784" y="0"/>
                  </a:lnTo>
                  <a:lnTo>
                    <a:pt x="70865" y="2668"/>
                  </a:lnTo>
                  <a:lnTo>
                    <a:pt x="89153" y="19178"/>
                  </a:lnTo>
                  <a:lnTo>
                    <a:pt x="89153" y="25019"/>
                  </a:lnTo>
                  <a:lnTo>
                    <a:pt x="80772" y="28321"/>
                  </a:lnTo>
                  <a:lnTo>
                    <a:pt x="68453" y="15494"/>
                  </a:lnTo>
                  <a:lnTo>
                    <a:pt x="47243" y="14097"/>
                  </a:lnTo>
                  <a:lnTo>
                    <a:pt x="0" y="24003"/>
                  </a:lnTo>
                  <a:lnTo>
                    <a:pt x="0" y="14097"/>
                  </a:lnTo>
                  <a:close/>
                </a:path>
              </a:pathLst>
            </a:custGeom>
            <a:solidFill>
              <a:srgbClr val="8D5B2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Freeform 17">
              <a:hlinkClick r:id="rId3" action="ppaction://hlinkfile"/>
            </p:cNvPr>
            <p:cNvSpPr/>
            <p:nvPr/>
          </p:nvSpPr>
          <p:spPr>
            <a:xfrm>
              <a:off x="1127842" y="2284218"/>
              <a:ext cx="56692" cy="28171"/>
            </a:xfrm>
            <a:custGeom>
              <a:avLst/>
              <a:gdLst/>
              <a:ahLst/>
              <a:cxnLst/>
              <a:rect l="0" t="0" r="0" b="0"/>
              <a:pathLst>
                <a:path w="57914" h="29083">
                  <a:moveTo>
                    <a:pt x="47880" y="26543"/>
                  </a:moveTo>
                  <a:lnTo>
                    <a:pt x="38863" y="29082"/>
                  </a:lnTo>
                  <a:lnTo>
                    <a:pt x="22988" y="29082"/>
                  </a:lnTo>
                  <a:lnTo>
                    <a:pt x="12827" y="24256"/>
                  </a:lnTo>
                  <a:lnTo>
                    <a:pt x="4446" y="16128"/>
                  </a:lnTo>
                  <a:lnTo>
                    <a:pt x="0" y="8890"/>
                  </a:lnTo>
                  <a:lnTo>
                    <a:pt x="9272" y="4063"/>
                  </a:lnTo>
                  <a:lnTo>
                    <a:pt x="18288" y="1016"/>
                  </a:lnTo>
                  <a:lnTo>
                    <a:pt x="29972" y="0"/>
                  </a:lnTo>
                  <a:lnTo>
                    <a:pt x="37338" y="1904"/>
                  </a:lnTo>
                  <a:lnTo>
                    <a:pt x="43943" y="5206"/>
                  </a:lnTo>
                  <a:lnTo>
                    <a:pt x="49785" y="10287"/>
                  </a:lnTo>
                  <a:lnTo>
                    <a:pt x="57913" y="22478"/>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Freeform 18">
              <a:hlinkClick r:id="rId3" action="ppaction://hlinkfile"/>
            </p:cNvPr>
            <p:cNvSpPr/>
            <p:nvPr/>
          </p:nvSpPr>
          <p:spPr>
            <a:xfrm>
              <a:off x="1071150" y="2340559"/>
              <a:ext cx="18341" cy="32505"/>
            </a:xfrm>
            <a:custGeom>
              <a:avLst/>
              <a:gdLst/>
              <a:ahLst/>
              <a:cxnLst/>
              <a:rect l="0" t="0" r="0" b="0"/>
              <a:pathLst>
                <a:path w="19051" h="33020">
                  <a:moveTo>
                    <a:pt x="19050" y="0"/>
                  </a:moveTo>
                  <a:lnTo>
                    <a:pt x="10159" y="6350"/>
                  </a:lnTo>
                  <a:lnTo>
                    <a:pt x="3809" y="15240"/>
                  </a:lnTo>
                  <a:lnTo>
                    <a:pt x="0" y="33019"/>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0" name="Freeform 19">
              <a:hlinkClick r:id="rId3" action="ppaction://hlinkfile"/>
            </p:cNvPr>
            <p:cNvSpPr/>
            <p:nvPr/>
          </p:nvSpPr>
          <p:spPr>
            <a:xfrm>
              <a:off x="1054476" y="2266882"/>
              <a:ext cx="26679" cy="108348"/>
            </a:xfrm>
            <a:custGeom>
              <a:avLst/>
              <a:gdLst/>
              <a:ahLst/>
              <a:cxnLst/>
              <a:rect l="0" t="0" r="0" b="0"/>
              <a:pathLst>
                <a:path w="26670" h="109222">
                  <a:moveTo>
                    <a:pt x="22860" y="0"/>
                  </a:moveTo>
                  <a:lnTo>
                    <a:pt x="26669" y="33021"/>
                  </a:lnTo>
                  <a:lnTo>
                    <a:pt x="25400" y="64771"/>
                  </a:lnTo>
                  <a:lnTo>
                    <a:pt x="17780" y="80010"/>
                  </a:lnTo>
                  <a:lnTo>
                    <a:pt x="8889" y="87631"/>
                  </a:lnTo>
                  <a:lnTo>
                    <a:pt x="1269" y="95250"/>
                  </a:lnTo>
                  <a:lnTo>
                    <a:pt x="0" y="101600"/>
                  </a:lnTo>
                  <a:lnTo>
                    <a:pt x="2539" y="109221"/>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1" name="Freeform 20">
              <a:hlinkClick r:id="rId3" action="ppaction://hlinkfile"/>
            </p:cNvPr>
            <p:cNvSpPr/>
            <p:nvPr/>
          </p:nvSpPr>
          <p:spPr>
            <a:xfrm>
              <a:off x="1074485" y="2381732"/>
              <a:ext cx="23344" cy="4334"/>
            </a:xfrm>
            <a:custGeom>
              <a:avLst/>
              <a:gdLst/>
              <a:ahLst/>
              <a:cxnLst/>
              <a:rect l="0" t="0" r="0" b="0"/>
              <a:pathLst>
                <a:path w="24131" h="3811">
                  <a:moveTo>
                    <a:pt x="0" y="1270"/>
                  </a:moveTo>
                  <a:lnTo>
                    <a:pt x="6350" y="3810"/>
                  </a:lnTo>
                  <a:lnTo>
                    <a:pt x="15239" y="3810"/>
                  </a:lnTo>
                  <a:lnTo>
                    <a:pt x="2413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2" name="Freeform 21">
              <a:hlinkClick r:id="rId3" action="ppaction://hlinkfile"/>
            </p:cNvPr>
            <p:cNvSpPr/>
            <p:nvPr/>
          </p:nvSpPr>
          <p:spPr>
            <a:xfrm>
              <a:off x="1041136" y="2420737"/>
              <a:ext cx="105047" cy="6500"/>
            </a:xfrm>
            <a:custGeom>
              <a:avLst/>
              <a:gdLst/>
              <a:ahLst/>
              <a:cxnLst/>
              <a:rect l="0" t="0" r="0" b="0"/>
              <a:pathLst>
                <a:path w="105411" h="7620">
                  <a:moveTo>
                    <a:pt x="105410" y="7619"/>
                  </a:moveTo>
                  <a:lnTo>
                    <a:pt x="68580" y="0"/>
                  </a:lnTo>
                  <a:lnTo>
                    <a:pt x="52069" y="3809"/>
                  </a:lnTo>
                  <a:lnTo>
                    <a:pt x="36830" y="0"/>
                  </a:lnTo>
                  <a:lnTo>
                    <a:pt x="0" y="508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3" name="Freeform 22">
              <a:hlinkClick r:id="rId3" action="ppaction://hlinkfile"/>
            </p:cNvPr>
            <p:cNvSpPr/>
            <p:nvPr/>
          </p:nvSpPr>
          <p:spPr>
            <a:xfrm>
              <a:off x="1042803" y="2440239"/>
              <a:ext cx="96710" cy="10835"/>
            </a:xfrm>
            <a:custGeom>
              <a:avLst/>
              <a:gdLst/>
              <a:ahLst/>
              <a:cxnLst/>
              <a:rect l="0" t="0" r="0" b="0"/>
              <a:pathLst>
                <a:path w="95251" h="11431">
                  <a:moveTo>
                    <a:pt x="0" y="0"/>
                  </a:moveTo>
                  <a:lnTo>
                    <a:pt x="8891" y="8890"/>
                  </a:lnTo>
                  <a:lnTo>
                    <a:pt x="30481" y="11430"/>
                  </a:lnTo>
                  <a:lnTo>
                    <a:pt x="30481" y="10159"/>
                  </a:lnTo>
                  <a:lnTo>
                    <a:pt x="63500" y="7619"/>
                  </a:lnTo>
                  <a:lnTo>
                    <a:pt x="95250" y="1269"/>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24" name="Straight Connector 23">
              <a:hlinkClick r:id="rId3" action="ppaction://hlinkfile"/>
            </p:cNvPr>
            <p:cNvCxnSpPr/>
            <p:nvPr/>
          </p:nvCxnSpPr>
          <p:spPr>
            <a:xfrm flipH="1">
              <a:off x="1044471" y="2431571"/>
              <a:ext cx="9671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Freeform 24">
              <a:hlinkClick r:id="rId3" action="ppaction://hlinkfile"/>
            </p:cNvPr>
            <p:cNvSpPr/>
            <p:nvPr/>
          </p:nvSpPr>
          <p:spPr>
            <a:xfrm>
              <a:off x="989446" y="2409901"/>
              <a:ext cx="16674" cy="67177"/>
            </a:xfrm>
            <a:custGeom>
              <a:avLst/>
              <a:gdLst/>
              <a:ahLst/>
              <a:cxnLst/>
              <a:rect l="0" t="0" r="0" b="0"/>
              <a:pathLst>
                <a:path w="16510" h="67312">
                  <a:moveTo>
                    <a:pt x="16509" y="67311"/>
                  </a:moveTo>
                  <a:lnTo>
                    <a:pt x="3809" y="33021"/>
                  </a:lnTo>
                  <a:lnTo>
                    <a:pt x="0" y="16511"/>
                  </a:lnTo>
                  <a:lnTo>
                    <a:pt x="1270" y="3811"/>
                  </a:lnTo>
                  <a:lnTo>
                    <a:pt x="1270" y="1271"/>
                  </a:lnTo>
                  <a:lnTo>
                    <a:pt x="3809"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6" name="Freeform 25">
              <a:hlinkClick r:id="rId3" action="ppaction://hlinkfile"/>
            </p:cNvPr>
            <p:cNvSpPr/>
            <p:nvPr/>
          </p:nvSpPr>
          <p:spPr>
            <a:xfrm>
              <a:off x="1056143" y="2472744"/>
              <a:ext cx="55025" cy="13002"/>
            </a:xfrm>
            <a:custGeom>
              <a:avLst/>
              <a:gdLst/>
              <a:ahLst/>
              <a:cxnLst/>
              <a:rect l="0" t="0" r="0" b="0"/>
              <a:pathLst>
                <a:path w="55882" h="11432">
                  <a:moveTo>
                    <a:pt x="55881" y="11431"/>
                  </a:moveTo>
                  <a:lnTo>
                    <a:pt x="48261" y="6350"/>
                  </a:lnTo>
                  <a:lnTo>
                    <a:pt x="34291" y="1271"/>
                  </a:lnTo>
                  <a:lnTo>
                    <a:pt x="20320" y="0"/>
                  </a:lnTo>
                  <a:lnTo>
                    <a:pt x="6350" y="3811"/>
                  </a:lnTo>
                  <a:lnTo>
                    <a:pt x="0" y="889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7" name="Freeform 26">
              <a:hlinkClick r:id="rId3" action="ppaction://hlinkfile"/>
            </p:cNvPr>
            <p:cNvSpPr/>
            <p:nvPr/>
          </p:nvSpPr>
          <p:spPr>
            <a:xfrm>
              <a:off x="690978" y="1985177"/>
              <a:ext cx="838713" cy="294707"/>
            </a:xfrm>
            <a:custGeom>
              <a:avLst/>
              <a:gdLst/>
              <a:ahLst/>
              <a:cxnLst/>
              <a:rect l="0" t="0" r="0" b="0"/>
              <a:pathLst>
                <a:path w="838582" h="293244">
                  <a:moveTo>
                    <a:pt x="465709" y="241046"/>
                  </a:moveTo>
                  <a:lnTo>
                    <a:pt x="389635" y="227075"/>
                  </a:lnTo>
                  <a:lnTo>
                    <a:pt x="376174" y="222250"/>
                  </a:lnTo>
                  <a:lnTo>
                    <a:pt x="154177" y="208660"/>
                  </a:lnTo>
                  <a:lnTo>
                    <a:pt x="113665" y="201675"/>
                  </a:lnTo>
                  <a:lnTo>
                    <a:pt x="55244" y="185928"/>
                  </a:lnTo>
                  <a:lnTo>
                    <a:pt x="17907" y="172593"/>
                  </a:lnTo>
                  <a:lnTo>
                    <a:pt x="0" y="164846"/>
                  </a:lnTo>
                  <a:lnTo>
                    <a:pt x="51943" y="77343"/>
                  </a:lnTo>
                  <a:lnTo>
                    <a:pt x="148082" y="18415"/>
                  </a:lnTo>
                  <a:lnTo>
                    <a:pt x="294640" y="0"/>
                  </a:lnTo>
                  <a:lnTo>
                    <a:pt x="568451" y="10668"/>
                  </a:lnTo>
                  <a:lnTo>
                    <a:pt x="789304" y="172593"/>
                  </a:lnTo>
                  <a:lnTo>
                    <a:pt x="838581" y="270128"/>
                  </a:lnTo>
                  <a:lnTo>
                    <a:pt x="723773" y="293243"/>
                  </a:lnTo>
                  <a:lnTo>
                    <a:pt x="686562" y="292862"/>
                  </a:lnTo>
                  <a:lnTo>
                    <a:pt x="656209" y="277113"/>
                  </a:lnTo>
                  <a:lnTo>
                    <a:pt x="626110" y="265303"/>
                  </a:lnTo>
                  <a:lnTo>
                    <a:pt x="597281" y="261238"/>
                  </a:lnTo>
                  <a:lnTo>
                    <a:pt x="565531" y="259460"/>
                  </a:lnTo>
                  <a:lnTo>
                    <a:pt x="506602" y="249428"/>
                  </a:lnTo>
                  <a:lnTo>
                    <a:pt x="479298" y="241807"/>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a:hlinkClick r:id="rId3" action="ppaction://hlinkfile"/>
            </p:cNvPr>
            <p:cNvSpPr/>
            <p:nvPr/>
          </p:nvSpPr>
          <p:spPr>
            <a:xfrm>
              <a:off x="675970" y="1905000"/>
              <a:ext cx="860390" cy="355382"/>
            </a:xfrm>
            <a:custGeom>
              <a:avLst/>
              <a:gdLst/>
              <a:ahLst/>
              <a:cxnLst/>
              <a:rect l="0" t="0" r="0" b="0"/>
              <a:pathLst>
                <a:path w="860173" h="355220">
                  <a:moveTo>
                    <a:pt x="554228" y="130048"/>
                  </a:moveTo>
                  <a:lnTo>
                    <a:pt x="514350" y="152400"/>
                  </a:lnTo>
                  <a:lnTo>
                    <a:pt x="482220" y="157607"/>
                  </a:lnTo>
                  <a:lnTo>
                    <a:pt x="456311" y="154304"/>
                  </a:lnTo>
                  <a:lnTo>
                    <a:pt x="420752" y="138048"/>
                  </a:lnTo>
                  <a:lnTo>
                    <a:pt x="379477" y="103377"/>
                  </a:lnTo>
                  <a:lnTo>
                    <a:pt x="355347" y="88010"/>
                  </a:lnTo>
                  <a:lnTo>
                    <a:pt x="328295" y="84327"/>
                  </a:lnTo>
                  <a:lnTo>
                    <a:pt x="274194" y="88773"/>
                  </a:lnTo>
                  <a:lnTo>
                    <a:pt x="212853" y="100838"/>
                  </a:lnTo>
                  <a:lnTo>
                    <a:pt x="138558" y="130301"/>
                  </a:lnTo>
                  <a:lnTo>
                    <a:pt x="84836" y="165607"/>
                  </a:lnTo>
                  <a:lnTo>
                    <a:pt x="54483" y="195072"/>
                  </a:lnTo>
                  <a:lnTo>
                    <a:pt x="17272" y="248157"/>
                  </a:lnTo>
                  <a:lnTo>
                    <a:pt x="0" y="240664"/>
                  </a:lnTo>
                  <a:lnTo>
                    <a:pt x="10668" y="194310"/>
                  </a:lnTo>
                  <a:lnTo>
                    <a:pt x="40895" y="153161"/>
                  </a:lnTo>
                  <a:lnTo>
                    <a:pt x="114808" y="94614"/>
                  </a:lnTo>
                  <a:lnTo>
                    <a:pt x="191897" y="49783"/>
                  </a:lnTo>
                  <a:lnTo>
                    <a:pt x="272034" y="18160"/>
                  </a:lnTo>
                  <a:lnTo>
                    <a:pt x="355728" y="0"/>
                  </a:lnTo>
                  <a:lnTo>
                    <a:pt x="438786" y="5207"/>
                  </a:lnTo>
                  <a:lnTo>
                    <a:pt x="513589" y="17779"/>
                  </a:lnTo>
                  <a:lnTo>
                    <a:pt x="579883" y="37210"/>
                  </a:lnTo>
                  <a:lnTo>
                    <a:pt x="638303" y="63626"/>
                  </a:lnTo>
                  <a:lnTo>
                    <a:pt x="706247" y="114935"/>
                  </a:lnTo>
                  <a:lnTo>
                    <a:pt x="735584" y="140589"/>
                  </a:lnTo>
                  <a:lnTo>
                    <a:pt x="762255" y="166370"/>
                  </a:lnTo>
                  <a:lnTo>
                    <a:pt x="800989" y="222757"/>
                  </a:lnTo>
                  <a:lnTo>
                    <a:pt x="832105" y="254000"/>
                  </a:lnTo>
                  <a:lnTo>
                    <a:pt x="852170" y="281558"/>
                  </a:lnTo>
                  <a:lnTo>
                    <a:pt x="860172" y="310260"/>
                  </a:lnTo>
                  <a:lnTo>
                    <a:pt x="856870" y="339725"/>
                  </a:lnTo>
                  <a:lnTo>
                    <a:pt x="851155" y="355219"/>
                  </a:lnTo>
                  <a:lnTo>
                    <a:pt x="829564" y="308736"/>
                  </a:lnTo>
                  <a:lnTo>
                    <a:pt x="807594" y="278257"/>
                  </a:lnTo>
                  <a:lnTo>
                    <a:pt x="779019" y="248157"/>
                  </a:lnTo>
                  <a:lnTo>
                    <a:pt x="753872" y="225679"/>
                  </a:lnTo>
                  <a:lnTo>
                    <a:pt x="724536" y="203454"/>
                  </a:lnTo>
                  <a:lnTo>
                    <a:pt x="679958" y="174117"/>
                  </a:lnTo>
                  <a:lnTo>
                    <a:pt x="642367" y="152019"/>
                  </a:lnTo>
                  <a:lnTo>
                    <a:pt x="615316" y="137286"/>
                  </a:lnTo>
                  <a:lnTo>
                    <a:pt x="571755" y="115570"/>
                  </a:lnTo>
                  <a:lnTo>
                    <a:pt x="571755" y="72898"/>
                  </a:lnTo>
                  <a:lnTo>
                    <a:pt x="607695" y="86614"/>
                  </a:lnTo>
                  <a:lnTo>
                    <a:pt x="656209" y="112648"/>
                  </a:lnTo>
                  <a:lnTo>
                    <a:pt x="699008" y="145414"/>
                  </a:lnTo>
                  <a:lnTo>
                    <a:pt x="656209" y="112648"/>
                  </a:lnTo>
                  <a:lnTo>
                    <a:pt x="607695" y="86614"/>
                  </a:lnTo>
                  <a:close/>
                </a:path>
              </a:pathLst>
            </a:custGeom>
            <a:solidFill>
              <a:srgbClr val="F9EB4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Freeform 28">
              <a:hlinkClick r:id="rId3" action="ppaction://hlinkfile"/>
            </p:cNvPr>
            <p:cNvSpPr/>
            <p:nvPr/>
          </p:nvSpPr>
          <p:spPr>
            <a:xfrm>
              <a:off x="1029464" y="1948339"/>
              <a:ext cx="218433" cy="71509"/>
            </a:xfrm>
            <a:custGeom>
              <a:avLst/>
              <a:gdLst/>
              <a:ahLst/>
              <a:cxnLst/>
              <a:rect l="0" t="0" r="0" b="0"/>
              <a:pathLst>
                <a:path w="218950" h="71122">
                  <a:moveTo>
                    <a:pt x="27433" y="381"/>
                  </a:moveTo>
                  <a:lnTo>
                    <a:pt x="68708" y="0"/>
                  </a:lnTo>
                  <a:lnTo>
                    <a:pt x="110364" y="3684"/>
                  </a:lnTo>
                  <a:lnTo>
                    <a:pt x="151003" y="9906"/>
                  </a:lnTo>
                  <a:lnTo>
                    <a:pt x="191897" y="20702"/>
                  </a:lnTo>
                  <a:lnTo>
                    <a:pt x="218949" y="29465"/>
                  </a:lnTo>
                  <a:lnTo>
                    <a:pt x="194056" y="39371"/>
                  </a:lnTo>
                  <a:lnTo>
                    <a:pt x="178816" y="53340"/>
                  </a:lnTo>
                  <a:lnTo>
                    <a:pt x="173228" y="64009"/>
                  </a:lnTo>
                  <a:lnTo>
                    <a:pt x="155449" y="69215"/>
                  </a:lnTo>
                  <a:lnTo>
                    <a:pt x="125350" y="71121"/>
                  </a:lnTo>
                  <a:lnTo>
                    <a:pt x="98299" y="66930"/>
                  </a:lnTo>
                  <a:lnTo>
                    <a:pt x="75692" y="49403"/>
                  </a:lnTo>
                  <a:lnTo>
                    <a:pt x="58802" y="26924"/>
                  </a:lnTo>
                  <a:lnTo>
                    <a:pt x="23369" y="7747"/>
                  </a:lnTo>
                  <a:lnTo>
                    <a:pt x="0" y="2668"/>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Freeform 29">
              <a:hlinkClick r:id="rId3" action="ppaction://hlinkfile"/>
            </p:cNvPr>
            <p:cNvSpPr/>
            <p:nvPr/>
          </p:nvSpPr>
          <p:spPr>
            <a:xfrm>
              <a:off x="964435" y="1941838"/>
              <a:ext cx="70032" cy="130018"/>
            </a:xfrm>
            <a:custGeom>
              <a:avLst/>
              <a:gdLst/>
              <a:ahLst/>
              <a:cxnLst/>
              <a:rect l="0" t="0" r="0" b="0"/>
              <a:pathLst>
                <a:path w="69470" h="129161">
                  <a:moveTo>
                    <a:pt x="59181" y="34291"/>
                  </a:moveTo>
                  <a:lnTo>
                    <a:pt x="56006" y="63247"/>
                  </a:lnTo>
                  <a:lnTo>
                    <a:pt x="38734" y="63247"/>
                  </a:lnTo>
                  <a:lnTo>
                    <a:pt x="32131" y="123317"/>
                  </a:lnTo>
                  <a:lnTo>
                    <a:pt x="21844" y="129160"/>
                  </a:lnTo>
                  <a:lnTo>
                    <a:pt x="10159" y="127763"/>
                  </a:lnTo>
                  <a:lnTo>
                    <a:pt x="0" y="117475"/>
                  </a:lnTo>
                  <a:lnTo>
                    <a:pt x="5842" y="0"/>
                  </a:lnTo>
                  <a:lnTo>
                    <a:pt x="17145" y="0"/>
                  </a:lnTo>
                  <a:lnTo>
                    <a:pt x="20447" y="101219"/>
                  </a:lnTo>
                  <a:lnTo>
                    <a:pt x="41401" y="0"/>
                  </a:lnTo>
                  <a:lnTo>
                    <a:pt x="66928" y="0"/>
                  </a:lnTo>
                  <a:lnTo>
                    <a:pt x="69469" y="5588"/>
                  </a:lnTo>
                  <a:lnTo>
                    <a:pt x="49022" y="11431"/>
                  </a:lnTo>
                  <a:lnTo>
                    <a:pt x="48259" y="30226"/>
                  </a:lnTo>
                  <a:close/>
                </a:path>
              </a:pathLst>
            </a:custGeom>
            <a:solidFill>
              <a:srgbClr val="DBD8B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Freeform 30">
              <a:hlinkClick r:id="rId3" action="ppaction://hlinkfile"/>
            </p:cNvPr>
            <p:cNvSpPr/>
            <p:nvPr/>
          </p:nvSpPr>
          <p:spPr>
            <a:xfrm>
              <a:off x="1342939" y="2676438"/>
              <a:ext cx="311808" cy="723765"/>
            </a:xfrm>
            <a:custGeom>
              <a:avLst/>
              <a:gdLst/>
              <a:ahLst/>
              <a:cxnLst/>
              <a:rect l="0" t="0" r="0" b="0"/>
              <a:pathLst>
                <a:path w="312166" h="723647">
                  <a:moveTo>
                    <a:pt x="79629" y="13588"/>
                  </a:moveTo>
                  <a:lnTo>
                    <a:pt x="108965" y="32765"/>
                  </a:lnTo>
                  <a:lnTo>
                    <a:pt x="132334" y="56768"/>
                  </a:lnTo>
                  <a:lnTo>
                    <a:pt x="150621" y="85852"/>
                  </a:lnTo>
                  <a:lnTo>
                    <a:pt x="185039" y="167131"/>
                  </a:lnTo>
                  <a:lnTo>
                    <a:pt x="189356" y="197738"/>
                  </a:lnTo>
                  <a:lnTo>
                    <a:pt x="209423" y="233044"/>
                  </a:lnTo>
                  <a:lnTo>
                    <a:pt x="252603" y="295528"/>
                  </a:lnTo>
                  <a:lnTo>
                    <a:pt x="274192" y="334644"/>
                  </a:lnTo>
                  <a:lnTo>
                    <a:pt x="307086" y="414400"/>
                  </a:lnTo>
                  <a:lnTo>
                    <a:pt x="312165" y="671322"/>
                  </a:lnTo>
                  <a:lnTo>
                    <a:pt x="165607" y="723646"/>
                  </a:lnTo>
                  <a:lnTo>
                    <a:pt x="142875" y="654049"/>
                  </a:lnTo>
                  <a:lnTo>
                    <a:pt x="112267" y="625348"/>
                  </a:lnTo>
                  <a:lnTo>
                    <a:pt x="70104" y="573024"/>
                  </a:lnTo>
                  <a:lnTo>
                    <a:pt x="44195" y="525272"/>
                  </a:lnTo>
                  <a:lnTo>
                    <a:pt x="25526" y="473328"/>
                  </a:lnTo>
                  <a:lnTo>
                    <a:pt x="28193" y="313309"/>
                  </a:lnTo>
                  <a:lnTo>
                    <a:pt x="47498" y="302894"/>
                  </a:lnTo>
                  <a:lnTo>
                    <a:pt x="76707" y="275335"/>
                  </a:lnTo>
                  <a:lnTo>
                    <a:pt x="65786" y="281178"/>
                  </a:lnTo>
                  <a:lnTo>
                    <a:pt x="17906" y="300735"/>
                  </a:lnTo>
                  <a:lnTo>
                    <a:pt x="0" y="256540"/>
                  </a:lnTo>
                  <a:lnTo>
                    <a:pt x="45720" y="0"/>
                  </a:lnTo>
                  <a:close/>
                </a:path>
              </a:pathLst>
            </a:custGeom>
            <a:solidFill>
              <a:srgbClr val="32455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Freeform 31">
              <a:hlinkClick r:id="rId3" action="ppaction://hlinkfile"/>
            </p:cNvPr>
            <p:cNvSpPr/>
            <p:nvPr/>
          </p:nvSpPr>
          <p:spPr>
            <a:xfrm>
              <a:off x="1361281" y="2951642"/>
              <a:ext cx="58359" cy="39005"/>
            </a:xfrm>
            <a:custGeom>
              <a:avLst/>
              <a:gdLst/>
              <a:ahLst/>
              <a:cxnLst/>
              <a:rect l="0" t="0" r="0" b="0"/>
              <a:pathLst>
                <a:path w="58802" h="39753">
                  <a:moveTo>
                    <a:pt x="0" y="25400"/>
                  </a:moveTo>
                  <a:lnTo>
                    <a:pt x="9525" y="21718"/>
                  </a:lnTo>
                  <a:lnTo>
                    <a:pt x="58801" y="0"/>
                  </a:lnTo>
                  <a:lnTo>
                    <a:pt x="29592" y="27559"/>
                  </a:lnTo>
                  <a:lnTo>
                    <a:pt x="16511" y="35306"/>
                  </a:lnTo>
                  <a:lnTo>
                    <a:pt x="4826" y="39752"/>
                  </a:lnTo>
                  <a:close/>
                </a:path>
              </a:pathLst>
            </a:custGeom>
            <a:solidFill>
              <a:srgbClr val="32455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Freeform 32">
              <a:hlinkClick r:id="rId3" action="ppaction://hlinkfile"/>
            </p:cNvPr>
            <p:cNvSpPr/>
            <p:nvPr/>
          </p:nvSpPr>
          <p:spPr>
            <a:xfrm>
              <a:off x="1361281" y="2977646"/>
              <a:ext cx="5002" cy="13002"/>
            </a:xfrm>
            <a:custGeom>
              <a:avLst/>
              <a:gdLst/>
              <a:ahLst/>
              <a:cxnLst/>
              <a:rect l="0" t="0" r="0" b="0"/>
              <a:pathLst>
                <a:path w="5082" h="13972">
                  <a:moveTo>
                    <a:pt x="5081" y="13971"/>
                  </a:moveTo>
                  <a:lnTo>
                    <a:pt x="0" y="0"/>
                  </a:lnTo>
                </a:path>
              </a:pathLst>
            </a:custGeom>
            <a:ln w="9651"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4" name="Freeform 33">
              <a:hlinkClick r:id="rId3" action="ppaction://hlinkfile"/>
            </p:cNvPr>
            <p:cNvSpPr/>
            <p:nvPr/>
          </p:nvSpPr>
          <p:spPr>
            <a:xfrm>
              <a:off x="550914" y="2546421"/>
              <a:ext cx="545246" cy="1434529"/>
            </a:xfrm>
            <a:custGeom>
              <a:avLst/>
              <a:gdLst/>
              <a:ahLst/>
              <a:cxnLst/>
              <a:rect l="0" t="0" r="0" b="0"/>
              <a:pathLst>
                <a:path w="544703" h="1431671">
                  <a:moveTo>
                    <a:pt x="265429" y="26162"/>
                  </a:moveTo>
                  <a:lnTo>
                    <a:pt x="329310" y="0"/>
                  </a:lnTo>
                  <a:lnTo>
                    <a:pt x="544702" y="209422"/>
                  </a:lnTo>
                  <a:lnTo>
                    <a:pt x="506602" y="266827"/>
                  </a:lnTo>
                  <a:lnTo>
                    <a:pt x="518032" y="376174"/>
                  </a:lnTo>
                  <a:lnTo>
                    <a:pt x="515112" y="486918"/>
                  </a:lnTo>
                  <a:lnTo>
                    <a:pt x="504062" y="571119"/>
                  </a:lnTo>
                  <a:lnTo>
                    <a:pt x="543940" y="998474"/>
                  </a:lnTo>
                  <a:lnTo>
                    <a:pt x="90678" y="1431670"/>
                  </a:lnTo>
                  <a:lnTo>
                    <a:pt x="0" y="1402207"/>
                  </a:lnTo>
                  <a:lnTo>
                    <a:pt x="117347" y="990726"/>
                  </a:lnTo>
                  <a:lnTo>
                    <a:pt x="183515" y="645922"/>
                  </a:lnTo>
                  <a:lnTo>
                    <a:pt x="153161" y="492125"/>
                  </a:lnTo>
                  <a:lnTo>
                    <a:pt x="260222" y="241427"/>
                  </a:lnTo>
                  <a:close/>
                </a:path>
              </a:pathLst>
            </a:custGeom>
            <a:solidFill>
              <a:srgbClr val="324553"/>
            </a:solidFill>
            <a:ln w="0" cap="flat" cmpd="sng" algn="ctr">
              <a:solidFill>
                <a:srgbClr val="32455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Freeform 34">
              <a:hlinkClick r:id="rId3" action="ppaction://hlinkfile"/>
            </p:cNvPr>
            <p:cNvSpPr/>
            <p:nvPr/>
          </p:nvSpPr>
          <p:spPr>
            <a:xfrm>
              <a:off x="1259568" y="3020985"/>
              <a:ext cx="140063" cy="647922"/>
            </a:xfrm>
            <a:custGeom>
              <a:avLst/>
              <a:gdLst/>
              <a:ahLst/>
              <a:cxnLst/>
              <a:rect l="0" t="0" r="0" b="0"/>
              <a:pathLst>
                <a:path w="139701" h="648463">
                  <a:moveTo>
                    <a:pt x="50039" y="0"/>
                  </a:moveTo>
                  <a:lnTo>
                    <a:pt x="101600" y="79884"/>
                  </a:lnTo>
                  <a:lnTo>
                    <a:pt x="105537" y="201677"/>
                  </a:lnTo>
                  <a:lnTo>
                    <a:pt x="101600" y="262763"/>
                  </a:lnTo>
                  <a:lnTo>
                    <a:pt x="93853" y="323850"/>
                  </a:lnTo>
                  <a:lnTo>
                    <a:pt x="119889" y="548005"/>
                  </a:lnTo>
                  <a:lnTo>
                    <a:pt x="139700" y="648462"/>
                  </a:lnTo>
                  <a:lnTo>
                    <a:pt x="14606" y="468123"/>
                  </a:lnTo>
                  <a:lnTo>
                    <a:pt x="0" y="373127"/>
                  </a:lnTo>
                  <a:close/>
                </a:path>
              </a:pathLst>
            </a:custGeom>
            <a:solidFill>
              <a:srgbClr val="32455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Freeform 35">
              <a:hlinkClick r:id="rId3" action="ppaction://hlinkfile"/>
            </p:cNvPr>
            <p:cNvSpPr/>
            <p:nvPr/>
          </p:nvSpPr>
          <p:spPr>
            <a:xfrm>
              <a:off x="372500" y="2568090"/>
              <a:ext cx="426860" cy="821278"/>
            </a:xfrm>
            <a:custGeom>
              <a:avLst/>
              <a:gdLst/>
              <a:ahLst/>
              <a:cxnLst/>
              <a:rect l="0" t="0" r="0" b="0"/>
              <a:pathLst>
                <a:path w="428117" h="820674">
                  <a:moveTo>
                    <a:pt x="112522" y="231520"/>
                  </a:moveTo>
                  <a:lnTo>
                    <a:pt x="188722" y="162432"/>
                  </a:lnTo>
                  <a:lnTo>
                    <a:pt x="272287" y="95376"/>
                  </a:lnTo>
                  <a:lnTo>
                    <a:pt x="364108" y="30860"/>
                  </a:lnTo>
                  <a:lnTo>
                    <a:pt x="413130" y="0"/>
                  </a:lnTo>
                  <a:lnTo>
                    <a:pt x="428116" y="0"/>
                  </a:lnTo>
                  <a:lnTo>
                    <a:pt x="422909" y="220472"/>
                  </a:lnTo>
                  <a:lnTo>
                    <a:pt x="334136" y="470407"/>
                  </a:lnTo>
                  <a:lnTo>
                    <a:pt x="287401" y="462660"/>
                  </a:lnTo>
                  <a:lnTo>
                    <a:pt x="243840" y="475107"/>
                  </a:lnTo>
                  <a:lnTo>
                    <a:pt x="265048" y="509016"/>
                  </a:lnTo>
                  <a:lnTo>
                    <a:pt x="265048" y="542163"/>
                  </a:lnTo>
                  <a:lnTo>
                    <a:pt x="309244" y="584454"/>
                  </a:lnTo>
                  <a:lnTo>
                    <a:pt x="342900" y="612775"/>
                  </a:lnTo>
                  <a:lnTo>
                    <a:pt x="379476" y="640842"/>
                  </a:lnTo>
                  <a:lnTo>
                    <a:pt x="399541" y="654811"/>
                  </a:lnTo>
                  <a:lnTo>
                    <a:pt x="259969" y="820292"/>
                  </a:lnTo>
                  <a:lnTo>
                    <a:pt x="239014" y="820673"/>
                  </a:lnTo>
                  <a:lnTo>
                    <a:pt x="222630" y="815975"/>
                  </a:lnTo>
                  <a:lnTo>
                    <a:pt x="212344" y="808990"/>
                  </a:lnTo>
                  <a:lnTo>
                    <a:pt x="202565" y="795654"/>
                  </a:lnTo>
                  <a:lnTo>
                    <a:pt x="134493" y="714755"/>
                  </a:lnTo>
                  <a:lnTo>
                    <a:pt x="83693" y="665479"/>
                  </a:lnTo>
                  <a:lnTo>
                    <a:pt x="35051" y="596519"/>
                  </a:lnTo>
                  <a:lnTo>
                    <a:pt x="12064" y="542163"/>
                  </a:lnTo>
                  <a:lnTo>
                    <a:pt x="0" y="465963"/>
                  </a:lnTo>
                  <a:lnTo>
                    <a:pt x="4825" y="384555"/>
                  </a:lnTo>
                  <a:lnTo>
                    <a:pt x="29337" y="324357"/>
                  </a:lnTo>
                  <a:lnTo>
                    <a:pt x="77851" y="267207"/>
                  </a:lnTo>
                  <a:close/>
                </a:path>
              </a:pathLst>
            </a:custGeom>
            <a:solidFill>
              <a:srgbClr val="32455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Freeform 36">
              <a:hlinkClick r:id="rId3" action="ppaction://hlinkfile"/>
            </p:cNvPr>
            <p:cNvSpPr/>
            <p:nvPr/>
          </p:nvSpPr>
          <p:spPr>
            <a:xfrm>
              <a:off x="1199541" y="2468410"/>
              <a:ext cx="293466" cy="1783409"/>
            </a:xfrm>
            <a:custGeom>
              <a:avLst/>
              <a:gdLst/>
              <a:ahLst/>
              <a:cxnLst/>
              <a:rect l="0" t="0" r="0" b="0"/>
              <a:pathLst>
                <a:path w="291847" h="1783590">
                  <a:moveTo>
                    <a:pt x="4063" y="88774"/>
                  </a:moveTo>
                  <a:lnTo>
                    <a:pt x="0" y="47880"/>
                  </a:lnTo>
                  <a:lnTo>
                    <a:pt x="8382" y="12955"/>
                  </a:lnTo>
                  <a:lnTo>
                    <a:pt x="23113" y="1524"/>
                  </a:lnTo>
                  <a:lnTo>
                    <a:pt x="48260" y="0"/>
                  </a:lnTo>
                  <a:lnTo>
                    <a:pt x="72389" y="8509"/>
                  </a:lnTo>
                  <a:lnTo>
                    <a:pt x="83692" y="21337"/>
                  </a:lnTo>
                  <a:lnTo>
                    <a:pt x="89280" y="39752"/>
                  </a:lnTo>
                  <a:lnTo>
                    <a:pt x="89535" y="61849"/>
                  </a:lnTo>
                  <a:lnTo>
                    <a:pt x="112267" y="155703"/>
                  </a:lnTo>
                  <a:lnTo>
                    <a:pt x="112267" y="245872"/>
                  </a:lnTo>
                  <a:lnTo>
                    <a:pt x="112267" y="595884"/>
                  </a:lnTo>
                  <a:lnTo>
                    <a:pt x="114808" y="704469"/>
                  </a:lnTo>
                  <a:lnTo>
                    <a:pt x="119507" y="757809"/>
                  </a:lnTo>
                  <a:lnTo>
                    <a:pt x="123952" y="817499"/>
                  </a:lnTo>
                  <a:lnTo>
                    <a:pt x="130936" y="873760"/>
                  </a:lnTo>
                  <a:lnTo>
                    <a:pt x="143763" y="935991"/>
                  </a:lnTo>
                  <a:lnTo>
                    <a:pt x="68325" y="933323"/>
                  </a:lnTo>
                  <a:lnTo>
                    <a:pt x="81914" y="1030098"/>
                  </a:lnTo>
                  <a:lnTo>
                    <a:pt x="100202" y="1049274"/>
                  </a:lnTo>
                  <a:lnTo>
                    <a:pt x="151383" y="1113029"/>
                  </a:lnTo>
                  <a:lnTo>
                    <a:pt x="180975" y="1159765"/>
                  </a:lnTo>
                  <a:lnTo>
                    <a:pt x="215646" y="1232535"/>
                  </a:lnTo>
                  <a:lnTo>
                    <a:pt x="239522" y="1303274"/>
                  </a:lnTo>
                  <a:lnTo>
                    <a:pt x="252983" y="1352169"/>
                  </a:lnTo>
                  <a:lnTo>
                    <a:pt x="270255" y="1428750"/>
                  </a:lnTo>
                  <a:lnTo>
                    <a:pt x="286258" y="1536573"/>
                  </a:lnTo>
                  <a:lnTo>
                    <a:pt x="291846" y="1593216"/>
                  </a:lnTo>
                  <a:lnTo>
                    <a:pt x="259969" y="1783589"/>
                  </a:lnTo>
                  <a:lnTo>
                    <a:pt x="178816" y="1771778"/>
                  </a:lnTo>
                  <a:lnTo>
                    <a:pt x="103124" y="1768094"/>
                  </a:lnTo>
                  <a:lnTo>
                    <a:pt x="145922" y="1567054"/>
                  </a:lnTo>
                  <a:lnTo>
                    <a:pt x="155066" y="1468121"/>
                  </a:lnTo>
                  <a:lnTo>
                    <a:pt x="146177" y="1346962"/>
                  </a:lnTo>
                  <a:lnTo>
                    <a:pt x="136016" y="1308100"/>
                  </a:lnTo>
                  <a:lnTo>
                    <a:pt x="107188" y="1207898"/>
                  </a:lnTo>
                  <a:lnTo>
                    <a:pt x="56007" y="1102742"/>
                  </a:lnTo>
                  <a:lnTo>
                    <a:pt x="24891" y="1060323"/>
                  </a:lnTo>
                  <a:lnTo>
                    <a:pt x="54483" y="1018414"/>
                  </a:lnTo>
                  <a:lnTo>
                    <a:pt x="56388" y="1002539"/>
                  </a:lnTo>
                  <a:lnTo>
                    <a:pt x="53721" y="982727"/>
                  </a:lnTo>
                  <a:lnTo>
                    <a:pt x="45719" y="956184"/>
                  </a:lnTo>
                  <a:lnTo>
                    <a:pt x="10286" y="688594"/>
                  </a:lnTo>
                  <a:lnTo>
                    <a:pt x="7747" y="281559"/>
                  </a:lnTo>
                  <a:close/>
                </a:path>
              </a:pathLst>
            </a:custGeom>
            <a:solidFill>
              <a:srgbClr val="C61D24"/>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Freeform 37">
              <a:hlinkClick r:id="rId3" action="ppaction://hlinkfile"/>
            </p:cNvPr>
            <p:cNvSpPr/>
            <p:nvPr/>
          </p:nvSpPr>
          <p:spPr>
            <a:xfrm>
              <a:off x="824371" y="2435905"/>
              <a:ext cx="355160" cy="1072647"/>
            </a:xfrm>
            <a:custGeom>
              <a:avLst/>
              <a:gdLst/>
              <a:ahLst/>
              <a:cxnLst/>
              <a:rect l="0" t="0" r="0" b="0"/>
              <a:pathLst>
                <a:path w="355346" h="1072135">
                  <a:moveTo>
                    <a:pt x="0" y="75819"/>
                  </a:moveTo>
                  <a:lnTo>
                    <a:pt x="0" y="70613"/>
                  </a:lnTo>
                  <a:lnTo>
                    <a:pt x="3937" y="64770"/>
                  </a:lnTo>
                  <a:lnTo>
                    <a:pt x="24892" y="51182"/>
                  </a:lnTo>
                  <a:lnTo>
                    <a:pt x="59181" y="22860"/>
                  </a:lnTo>
                  <a:lnTo>
                    <a:pt x="79756" y="2160"/>
                  </a:lnTo>
                  <a:lnTo>
                    <a:pt x="87756" y="0"/>
                  </a:lnTo>
                  <a:lnTo>
                    <a:pt x="113411" y="9653"/>
                  </a:lnTo>
                  <a:lnTo>
                    <a:pt x="144017" y="23876"/>
                  </a:lnTo>
                  <a:lnTo>
                    <a:pt x="208787" y="68835"/>
                  </a:lnTo>
                  <a:lnTo>
                    <a:pt x="241681" y="101219"/>
                  </a:lnTo>
                  <a:lnTo>
                    <a:pt x="270890" y="137669"/>
                  </a:lnTo>
                  <a:lnTo>
                    <a:pt x="297306" y="179197"/>
                  </a:lnTo>
                  <a:lnTo>
                    <a:pt x="340359" y="276860"/>
                  </a:lnTo>
                  <a:lnTo>
                    <a:pt x="355345" y="507238"/>
                  </a:lnTo>
                  <a:lnTo>
                    <a:pt x="342519" y="772795"/>
                  </a:lnTo>
                  <a:lnTo>
                    <a:pt x="306704" y="1072134"/>
                  </a:lnTo>
                  <a:lnTo>
                    <a:pt x="155320" y="971932"/>
                  </a:lnTo>
                  <a:lnTo>
                    <a:pt x="219709" y="807085"/>
                  </a:lnTo>
                  <a:lnTo>
                    <a:pt x="237998" y="597409"/>
                  </a:lnTo>
                  <a:lnTo>
                    <a:pt x="236854" y="532512"/>
                  </a:lnTo>
                  <a:lnTo>
                    <a:pt x="233934" y="458851"/>
                  </a:lnTo>
                  <a:lnTo>
                    <a:pt x="230759" y="391669"/>
                  </a:lnTo>
                  <a:lnTo>
                    <a:pt x="225551" y="318644"/>
                  </a:lnTo>
                  <a:lnTo>
                    <a:pt x="8381" y="84710"/>
                  </a:lnTo>
                  <a:close/>
                </a:path>
              </a:pathLst>
            </a:custGeom>
            <a:solidFill>
              <a:srgbClr val="C61D24"/>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Freeform 38">
              <a:hlinkClick r:id="rId3" action="ppaction://hlinkfile"/>
            </p:cNvPr>
            <p:cNvSpPr/>
            <p:nvPr/>
          </p:nvSpPr>
          <p:spPr>
            <a:xfrm>
              <a:off x="557584" y="3547557"/>
              <a:ext cx="536910" cy="747601"/>
            </a:xfrm>
            <a:custGeom>
              <a:avLst/>
              <a:gdLst/>
              <a:ahLst/>
              <a:cxnLst/>
              <a:rect l="0" t="0" r="0" b="0"/>
              <a:pathLst>
                <a:path w="536321" h="745237">
                  <a:moveTo>
                    <a:pt x="166750" y="600965"/>
                  </a:moveTo>
                  <a:lnTo>
                    <a:pt x="113283" y="684149"/>
                  </a:lnTo>
                  <a:lnTo>
                    <a:pt x="61721" y="738505"/>
                  </a:lnTo>
                  <a:lnTo>
                    <a:pt x="54356" y="745236"/>
                  </a:lnTo>
                  <a:lnTo>
                    <a:pt x="31750" y="705486"/>
                  </a:lnTo>
                  <a:lnTo>
                    <a:pt x="9143" y="644653"/>
                  </a:lnTo>
                  <a:lnTo>
                    <a:pt x="0" y="584074"/>
                  </a:lnTo>
                  <a:lnTo>
                    <a:pt x="2539" y="521081"/>
                  </a:lnTo>
                  <a:lnTo>
                    <a:pt x="22351" y="446660"/>
                  </a:lnTo>
                  <a:lnTo>
                    <a:pt x="36575" y="414655"/>
                  </a:lnTo>
                  <a:lnTo>
                    <a:pt x="93218" y="357379"/>
                  </a:lnTo>
                  <a:lnTo>
                    <a:pt x="151764" y="302134"/>
                  </a:lnTo>
                  <a:lnTo>
                    <a:pt x="241935" y="221488"/>
                  </a:lnTo>
                  <a:lnTo>
                    <a:pt x="304419" y="169545"/>
                  </a:lnTo>
                  <a:lnTo>
                    <a:pt x="368427" y="119126"/>
                  </a:lnTo>
                  <a:lnTo>
                    <a:pt x="434212" y="70231"/>
                  </a:lnTo>
                  <a:lnTo>
                    <a:pt x="501522" y="22734"/>
                  </a:lnTo>
                  <a:lnTo>
                    <a:pt x="536320" y="0"/>
                  </a:lnTo>
                  <a:close/>
                </a:path>
              </a:pathLst>
            </a:custGeom>
            <a:solidFill>
              <a:srgbClr val="C61D24"/>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Freeform 39">
              <a:hlinkClick r:id="rId3" action="ppaction://hlinkfile"/>
            </p:cNvPr>
            <p:cNvSpPr/>
            <p:nvPr/>
          </p:nvSpPr>
          <p:spPr>
            <a:xfrm>
              <a:off x="1411304" y="2680772"/>
              <a:ext cx="63362" cy="270870"/>
            </a:xfrm>
            <a:custGeom>
              <a:avLst/>
              <a:gdLst/>
              <a:ahLst/>
              <a:cxnLst/>
              <a:rect l="0" t="0" r="0" b="0"/>
              <a:pathLst>
                <a:path w="63501" h="271273">
                  <a:moveTo>
                    <a:pt x="5080" y="3302"/>
                  </a:moveTo>
                  <a:lnTo>
                    <a:pt x="27686" y="18796"/>
                  </a:lnTo>
                  <a:lnTo>
                    <a:pt x="44958" y="60834"/>
                  </a:lnTo>
                  <a:lnTo>
                    <a:pt x="63500" y="131827"/>
                  </a:lnTo>
                  <a:lnTo>
                    <a:pt x="61722" y="160528"/>
                  </a:lnTo>
                  <a:lnTo>
                    <a:pt x="52578" y="198374"/>
                  </a:lnTo>
                  <a:lnTo>
                    <a:pt x="39752" y="225680"/>
                  </a:lnTo>
                  <a:lnTo>
                    <a:pt x="9017" y="271272"/>
                  </a:lnTo>
                  <a:lnTo>
                    <a:pt x="19305" y="171196"/>
                  </a:lnTo>
                  <a:lnTo>
                    <a:pt x="17146" y="103505"/>
                  </a:lnTo>
                  <a:lnTo>
                    <a:pt x="0" y="0"/>
                  </a:lnTo>
                  <a:close/>
                </a:path>
              </a:pathLst>
            </a:custGeom>
            <a:solidFill>
              <a:srgbClr val="F6F2E7"/>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Freeform 40">
              <a:hlinkClick r:id="rId3" action="ppaction://hlinkfile"/>
            </p:cNvPr>
            <p:cNvSpPr/>
            <p:nvPr/>
          </p:nvSpPr>
          <p:spPr>
            <a:xfrm>
              <a:off x="1506346" y="3278854"/>
              <a:ext cx="243444" cy="262202"/>
            </a:xfrm>
            <a:custGeom>
              <a:avLst/>
              <a:gdLst/>
              <a:ahLst/>
              <a:cxnLst/>
              <a:rect l="0" t="0" r="0" b="0"/>
              <a:pathLst>
                <a:path w="242063" h="261621">
                  <a:moveTo>
                    <a:pt x="229615" y="107824"/>
                  </a:moveTo>
                  <a:lnTo>
                    <a:pt x="237616" y="124333"/>
                  </a:lnTo>
                  <a:lnTo>
                    <a:pt x="242062" y="142368"/>
                  </a:lnTo>
                  <a:lnTo>
                    <a:pt x="242062" y="161544"/>
                  </a:lnTo>
                  <a:lnTo>
                    <a:pt x="238378" y="182500"/>
                  </a:lnTo>
                  <a:lnTo>
                    <a:pt x="234822" y="192151"/>
                  </a:lnTo>
                  <a:lnTo>
                    <a:pt x="219328" y="221997"/>
                  </a:lnTo>
                  <a:lnTo>
                    <a:pt x="185674" y="261620"/>
                  </a:lnTo>
                  <a:lnTo>
                    <a:pt x="58547" y="255017"/>
                  </a:lnTo>
                  <a:lnTo>
                    <a:pt x="51180" y="248793"/>
                  </a:lnTo>
                  <a:lnTo>
                    <a:pt x="33274" y="229236"/>
                  </a:lnTo>
                  <a:lnTo>
                    <a:pt x="23367" y="214504"/>
                  </a:lnTo>
                  <a:lnTo>
                    <a:pt x="11683" y="189104"/>
                  </a:lnTo>
                  <a:lnTo>
                    <a:pt x="2286" y="150495"/>
                  </a:lnTo>
                  <a:lnTo>
                    <a:pt x="0" y="118111"/>
                  </a:lnTo>
                  <a:lnTo>
                    <a:pt x="5080" y="96393"/>
                  </a:lnTo>
                  <a:lnTo>
                    <a:pt x="37972" y="29845"/>
                  </a:lnTo>
                  <a:lnTo>
                    <a:pt x="49022" y="18416"/>
                  </a:lnTo>
                  <a:lnTo>
                    <a:pt x="64389" y="9144"/>
                  </a:lnTo>
                  <a:lnTo>
                    <a:pt x="73914" y="5462"/>
                  </a:lnTo>
                  <a:lnTo>
                    <a:pt x="96139" y="0"/>
                  </a:lnTo>
                  <a:close/>
                </a:path>
              </a:pathLst>
            </a:custGeom>
            <a:solidFill>
              <a:srgbClr val="C61D24"/>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Freeform 41">
              <a:hlinkClick r:id="rId3" action="ppaction://hlinkfile"/>
            </p:cNvPr>
            <p:cNvSpPr/>
            <p:nvPr/>
          </p:nvSpPr>
          <p:spPr>
            <a:xfrm>
              <a:off x="1526356" y="3382868"/>
              <a:ext cx="88374" cy="162521"/>
            </a:xfrm>
            <a:custGeom>
              <a:avLst/>
              <a:gdLst/>
              <a:ahLst/>
              <a:cxnLst/>
              <a:rect l="0" t="0" r="0" b="0"/>
              <a:pathLst>
                <a:path w="88901" h="161164">
                  <a:moveTo>
                    <a:pt x="0" y="101600"/>
                  </a:moveTo>
                  <a:lnTo>
                    <a:pt x="381" y="89408"/>
                  </a:lnTo>
                  <a:lnTo>
                    <a:pt x="3683" y="76962"/>
                  </a:lnTo>
                  <a:lnTo>
                    <a:pt x="17653" y="50545"/>
                  </a:lnTo>
                  <a:lnTo>
                    <a:pt x="35940" y="29845"/>
                  </a:lnTo>
                  <a:lnTo>
                    <a:pt x="68834" y="0"/>
                  </a:lnTo>
                  <a:lnTo>
                    <a:pt x="88900" y="39751"/>
                  </a:lnTo>
                  <a:lnTo>
                    <a:pt x="42798" y="161163"/>
                  </a:lnTo>
                  <a:lnTo>
                    <a:pt x="29590" y="150621"/>
                  </a:lnTo>
                  <a:lnTo>
                    <a:pt x="18287" y="138429"/>
                  </a:lnTo>
                  <a:lnTo>
                    <a:pt x="8762" y="124078"/>
                  </a:lnTo>
                  <a:lnTo>
                    <a:pt x="1142" y="107822"/>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Freeform 42">
              <a:hlinkClick r:id="rId3" action="ppaction://hlinkfile"/>
            </p:cNvPr>
            <p:cNvSpPr/>
            <p:nvPr/>
          </p:nvSpPr>
          <p:spPr>
            <a:xfrm>
              <a:off x="1359613" y="2802122"/>
              <a:ext cx="355161" cy="1943764"/>
            </a:xfrm>
            <a:custGeom>
              <a:avLst/>
              <a:gdLst/>
              <a:ahLst/>
              <a:cxnLst/>
              <a:rect l="0" t="0" r="0" b="0"/>
              <a:pathLst>
                <a:path w="356108" h="1940180">
                  <a:moveTo>
                    <a:pt x="356107" y="4444"/>
                  </a:moveTo>
                  <a:lnTo>
                    <a:pt x="47625" y="1940179"/>
                  </a:lnTo>
                  <a:lnTo>
                    <a:pt x="0" y="1940179"/>
                  </a:lnTo>
                  <a:lnTo>
                    <a:pt x="326897" y="0"/>
                  </a:lnTo>
                  <a:close/>
                </a:path>
              </a:pathLst>
            </a:custGeom>
            <a:solidFill>
              <a:srgbClr val="8B7A6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Freeform 43">
              <a:hlinkClick r:id="rId3" action="ppaction://hlinkfile"/>
            </p:cNvPr>
            <p:cNvSpPr/>
            <p:nvPr/>
          </p:nvSpPr>
          <p:spPr>
            <a:xfrm>
              <a:off x="1656414" y="3038320"/>
              <a:ext cx="56692" cy="75844"/>
            </a:xfrm>
            <a:custGeom>
              <a:avLst/>
              <a:gdLst/>
              <a:ahLst/>
              <a:cxnLst/>
              <a:rect l="0" t="0" r="0" b="0"/>
              <a:pathLst>
                <a:path w="58041" h="74678">
                  <a:moveTo>
                    <a:pt x="0" y="73280"/>
                  </a:moveTo>
                  <a:lnTo>
                    <a:pt x="12447" y="0"/>
                  </a:lnTo>
                  <a:lnTo>
                    <a:pt x="58040" y="4065"/>
                  </a:lnTo>
                  <a:lnTo>
                    <a:pt x="47879" y="74677"/>
                  </a:lnTo>
                  <a:close/>
                </a:path>
              </a:pathLst>
            </a:custGeom>
            <a:solidFill>
              <a:srgbClr val="FFFF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Freeform 44">
              <a:hlinkClick r:id="rId3" action="ppaction://hlinkfile"/>
            </p:cNvPr>
            <p:cNvSpPr/>
            <p:nvPr/>
          </p:nvSpPr>
          <p:spPr>
            <a:xfrm>
              <a:off x="1349609" y="3111997"/>
              <a:ext cx="353493" cy="2318649"/>
            </a:xfrm>
            <a:custGeom>
              <a:avLst/>
              <a:gdLst/>
              <a:ahLst/>
              <a:cxnLst/>
              <a:rect l="0" t="0" r="0" b="0"/>
              <a:pathLst>
                <a:path w="353568" h="2319021">
                  <a:moveTo>
                    <a:pt x="353567" y="1397"/>
                  </a:moveTo>
                  <a:lnTo>
                    <a:pt x="125095" y="1590675"/>
                  </a:lnTo>
                  <a:lnTo>
                    <a:pt x="118872" y="1621916"/>
                  </a:lnTo>
                  <a:lnTo>
                    <a:pt x="109981" y="1732279"/>
                  </a:lnTo>
                  <a:lnTo>
                    <a:pt x="121411" y="1843151"/>
                  </a:lnTo>
                  <a:lnTo>
                    <a:pt x="234061" y="2293620"/>
                  </a:lnTo>
                  <a:lnTo>
                    <a:pt x="205105" y="2319020"/>
                  </a:lnTo>
                  <a:lnTo>
                    <a:pt x="28828" y="2302002"/>
                  </a:lnTo>
                  <a:lnTo>
                    <a:pt x="0" y="2264536"/>
                  </a:lnTo>
                  <a:lnTo>
                    <a:pt x="33781" y="2007234"/>
                  </a:lnTo>
                  <a:lnTo>
                    <a:pt x="37337" y="2007234"/>
                  </a:lnTo>
                  <a:lnTo>
                    <a:pt x="73533" y="1957959"/>
                  </a:lnTo>
                  <a:lnTo>
                    <a:pt x="20573" y="1797050"/>
                  </a:lnTo>
                  <a:lnTo>
                    <a:pt x="9144" y="1758060"/>
                  </a:lnTo>
                  <a:lnTo>
                    <a:pt x="4064" y="1719071"/>
                  </a:lnTo>
                  <a:lnTo>
                    <a:pt x="5206" y="1680083"/>
                  </a:lnTo>
                  <a:lnTo>
                    <a:pt x="12445" y="1641094"/>
                  </a:lnTo>
                  <a:lnTo>
                    <a:pt x="45720" y="1607565"/>
                  </a:lnTo>
                  <a:lnTo>
                    <a:pt x="305688" y="0"/>
                  </a:lnTo>
                  <a:close/>
                </a:path>
              </a:pathLst>
            </a:custGeom>
            <a:solidFill>
              <a:srgbClr val="734022"/>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Freeform 45">
              <a:hlinkClick r:id="rId3" action="ppaction://hlinkfile"/>
            </p:cNvPr>
            <p:cNvSpPr/>
            <p:nvPr/>
          </p:nvSpPr>
          <p:spPr>
            <a:xfrm>
              <a:off x="1461327" y="3454377"/>
              <a:ext cx="240109" cy="1365186"/>
            </a:xfrm>
            <a:custGeom>
              <a:avLst/>
              <a:gdLst/>
              <a:ahLst/>
              <a:cxnLst/>
              <a:rect l="0" t="0" r="0" b="0"/>
              <a:pathLst>
                <a:path w="240540" h="1364742">
                  <a:moveTo>
                    <a:pt x="240539" y="29590"/>
                  </a:moveTo>
                  <a:lnTo>
                    <a:pt x="60325" y="1364741"/>
                  </a:lnTo>
                  <a:lnTo>
                    <a:pt x="30989" y="1322451"/>
                  </a:lnTo>
                  <a:lnTo>
                    <a:pt x="0" y="1330959"/>
                  </a:lnTo>
                  <a:lnTo>
                    <a:pt x="106680" y="538860"/>
                  </a:lnTo>
                  <a:lnTo>
                    <a:pt x="120524" y="497204"/>
                  </a:lnTo>
                  <a:lnTo>
                    <a:pt x="187071" y="0"/>
                  </a:lnTo>
                  <a:close/>
                </a:path>
              </a:pathLst>
            </a:custGeom>
            <a:solidFill>
              <a:srgbClr val="CC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Freeform 46">
              <a:hlinkClick r:id="rId3" action="ppaction://hlinkfile"/>
            </p:cNvPr>
            <p:cNvSpPr/>
            <p:nvPr/>
          </p:nvSpPr>
          <p:spPr>
            <a:xfrm>
              <a:off x="1297919" y="4687379"/>
              <a:ext cx="80036" cy="99680"/>
            </a:xfrm>
            <a:custGeom>
              <a:avLst/>
              <a:gdLst/>
              <a:ahLst/>
              <a:cxnLst/>
              <a:rect l="0" t="0" r="0" b="0"/>
              <a:pathLst>
                <a:path w="79758" h="97918">
                  <a:moveTo>
                    <a:pt x="37338" y="35051"/>
                  </a:moveTo>
                  <a:lnTo>
                    <a:pt x="37338" y="13716"/>
                  </a:lnTo>
                  <a:lnTo>
                    <a:pt x="59944" y="0"/>
                  </a:lnTo>
                  <a:lnTo>
                    <a:pt x="79757" y="0"/>
                  </a:lnTo>
                  <a:lnTo>
                    <a:pt x="69469" y="97917"/>
                  </a:lnTo>
                  <a:lnTo>
                    <a:pt x="27052" y="96774"/>
                  </a:lnTo>
                  <a:lnTo>
                    <a:pt x="27433" y="85089"/>
                  </a:lnTo>
                  <a:lnTo>
                    <a:pt x="10922" y="88392"/>
                  </a:lnTo>
                  <a:lnTo>
                    <a:pt x="0" y="94614"/>
                  </a:lnTo>
                  <a:lnTo>
                    <a:pt x="1905" y="55625"/>
                  </a:lnTo>
                  <a:lnTo>
                    <a:pt x="14605" y="63754"/>
                  </a:lnTo>
                  <a:lnTo>
                    <a:pt x="28957" y="63754"/>
                  </a:lnTo>
                  <a:lnTo>
                    <a:pt x="28957" y="35813"/>
                  </a:lnTo>
                  <a:lnTo>
                    <a:pt x="50800" y="14477"/>
                  </a:lnTo>
                  <a:lnTo>
                    <a:pt x="69469" y="14477"/>
                  </a:lnTo>
                  <a:lnTo>
                    <a:pt x="64389" y="58927"/>
                  </a:lnTo>
                  <a:lnTo>
                    <a:pt x="57786" y="35813"/>
                  </a:lnTo>
                  <a:lnTo>
                    <a:pt x="50800" y="35813"/>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Freeform 47">
              <a:hlinkClick r:id="rId3" action="ppaction://hlinkfile"/>
            </p:cNvPr>
            <p:cNvSpPr/>
            <p:nvPr/>
          </p:nvSpPr>
          <p:spPr>
            <a:xfrm>
              <a:off x="1374621" y="4628871"/>
              <a:ext cx="78368" cy="305542"/>
            </a:xfrm>
            <a:custGeom>
              <a:avLst/>
              <a:gdLst/>
              <a:ahLst/>
              <a:cxnLst/>
              <a:rect l="0" t="0" r="0" b="0"/>
              <a:pathLst>
                <a:path w="78487" h="302769">
                  <a:moveTo>
                    <a:pt x="57278" y="3937"/>
                  </a:moveTo>
                  <a:lnTo>
                    <a:pt x="63120" y="1015"/>
                  </a:lnTo>
                  <a:lnTo>
                    <a:pt x="69089" y="0"/>
                  </a:lnTo>
                  <a:lnTo>
                    <a:pt x="74803" y="634"/>
                  </a:lnTo>
                  <a:lnTo>
                    <a:pt x="76328" y="2920"/>
                  </a:lnTo>
                  <a:lnTo>
                    <a:pt x="78106" y="8001"/>
                  </a:lnTo>
                  <a:lnTo>
                    <a:pt x="78486" y="10921"/>
                  </a:lnTo>
                  <a:lnTo>
                    <a:pt x="77851" y="16128"/>
                  </a:lnTo>
                  <a:lnTo>
                    <a:pt x="75566" y="21970"/>
                  </a:lnTo>
                  <a:lnTo>
                    <a:pt x="53722" y="59182"/>
                  </a:lnTo>
                  <a:lnTo>
                    <a:pt x="51817" y="61468"/>
                  </a:lnTo>
                  <a:lnTo>
                    <a:pt x="51181" y="68452"/>
                  </a:lnTo>
                  <a:lnTo>
                    <a:pt x="52578" y="78994"/>
                  </a:lnTo>
                  <a:lnTo>
                    <a:pt x="66167" y="126491"/>
                  </a:lnTo>
                  <a:lnTo>
                    <a:pt x="66167" y="131318"/>
                  </a:lnTo>
                  <a:lnTo>
                    <a:pt x="64644" y="136906"/>
                  </a:lnTo>
                  <a:lnTo>
                    <a:pt x="57786" y="151129"/>
                  </a:lnTo>
                  <a:lnTo>
                    <a:pt x="37592" y="179958"/>
                  </a:lnTo>
                  <a:lnTo>
                    <a:pt x="35434" y="181990"/>
                  </a:lnTo>
                  <a:lnTo>
                    <a:pt x="34672" y="184658"/>
                  </a:lnTo>
                  <a:lnTo>
                    <a:pt x="34672" y="186944"/>
                  </a:lnTo>
                  <a:lnTo>
                    <a:pt x="35814" y="189864"/>
                  </a:lnTo>
                  <a:lnTo>
                    <a:pt x="37592" y="192404"/>
                  </a:lnTo>
                  <a:lnTo>
                    <a:pt x="40514" y="195326"/>
                  </a:lnTo>
                  <a:lnTo>
                    <a:pt x="49658" y="201295"/>
                  </a:lnTo>
                  <a:lnTo>
                    <a:pt x="52197" y="204596"/>
                  </a:lnTo>
                  <a:lnTo>
                    <a:pt x="53341" y="206756"/>
                  </a:lnTo>
                  <a:lnTo>
                    <a:pt x="54103" y="207899"/>
                  </a:lnTo>
                  <a:lnTo>
                    <a:pt x="54103" y="208914"/>
                  </a:lnTo>
                  <a:lnTo>
                    <a:pt x="54484" y="210439"/>
                  </a:lnTo>
                  <a:lnTo>
                    <a:pt x="54484" y="212978"/>
                  </a:lnTo>
                  <a:lnTo>
                    <a:pt x="53722" y="213740"/>
                  </a:lnTo>
                  <a:lnTo>
                    <a:pt x="52959" y="214883"/>
                  </a:lnTo>
                  <a:lnTo>
                    <a:pt x="51181" y="215900"/>
                  </a:lnTo>
                  <a:lnTo>
                    <a:pt x="50800" y="216662"/>
                  </a:lnTo>
                  <a:lnTo>
                    <a:pt x="42672" y="219583"/>
                  </a:lnTo>
                  <a:lnTo>
                    <a:pt x="36450" y="223012"/>
                  </a:lnTo>
                  <a:lnTo>
                    <a:pt x="33909" y="226695"/>
                  </a:lnTo>
                  <a:lnTo>
                    <a:pt x="35053" y="229615"/>
                  </a:lnTo>
                  <a:lnTo>
                    <a:pt x="36195" y="230632"/>
                  </a:lnTo>
                  <a:lnTo>
                    <a:pt x="39751" y="232918"/>
                  </a:lnTo>
                  <a:lnTo>
                    <a:pt x="51181" y="236982"/>
                  </a:lnTo>
                  <a:lnTo>
                    <a:pt x="52578" y="236982"/>
                  </a:lnTo>
                  <a:lnTo>
                    <a:pt x="54484" y="237997"/>
                  </a:lnTo>
                  <a:lnTo>
                    <a:pt x="55500" y="239140"/>
                  </a:lnTo>
                  <a:lnTo>
                    <a:pt x="56516" y="240919"/>
                  </a:lnTo>
                  <a:lnTo>
                    <a:pt x="57786" y="245364"/>
                  </a:lnTo>
                  <a:lnTo>
                    <a:pt x="57786" y="251333"/>
                  </a:lnTo>
                  <a:lnTo>
                    <a:pt x="56261" y="258699"/>
                  </a:lnTo>
                  <a:lnTo>
                    <a:pt x="45212" y="290321"/>
                  </a:lnTo>
                  <a:lnTo>
                    <a:pt x="43181" y="292862"/>
                  </a:lnTo>
                  <a:lnTo>
                    <a:pt x="42292" y="293243"/>
                  </a:lnTo>
                  <a:lnTo>
                    <a:pt x="41275" y="295402"/>
                  </a:lnTo>
                  <a:lnTo>
                    <a:pt x="37592" y="299465"/>
                  </a:lnTo>
                  <a:lnTo>
                    <a:pt x="33147" y="301752"/>
                  </a:lnTo>
                  <a:lnTo>
                    <a:pt x="29592" y="302768"/>
                  </a:lnTo>
                  <a:lnTo>
                    <a:pt x="25147" y="301752"/>
                  </a:lnTo>
                  <a:lnTo>
                    <a:pt x="21209" y="299465"/>
                  </a:lnTo>
                  <a:lnTo>
                    <a:pt x="12320" y="289559"/>
                  </a:lnTo>
                  <a:lnTo>
                    <a:pt x="255" y="220345"/>
                  </a:lnTo>
                  <a:lnTo>
                    <a:pt x="0" y="151638"/>
                  </a:lnTo>
                  <a:lnTo>
                    <a:pt x="1017" y="147065"/>
                  </a:lnTo>
                  <a:lnTo>
                    <a:pt x="2541" y="143764"/>
                  </a:lnTo>
                  <a:lnTo>
                    <a:pt x="4319" y="141224"/>
                  </a:lnTo>
                  <a:lnTo>
                    <a:pt x="8636" y="138683"/>
                  </a:lnTo>
                  <a:lnTo>
                    <a:pt x="11558" y="138683"/>
                  </a:lnTo>
                  <a:lnTo>
                    <a:pt x="18289" y="141604"/>
                  </a:lnTo>
                  <a:lnTo>
                    <a:pt x="20828" y="142366"/>
                  </a:lnTo>
                  <a:lnTo>
                    <a:pt x="26289" y="142747"/>
                  </a:lnTo>
                  <a:lnTo>
                    <a:pt x="26289" y="142366"/>
                  </a:lnTo>
                  <a:lnTo>
                    <a:pt x="28830" y="142366"/>
                  </a:lnTo>
                  <a:lnTo>
                    <a:pt x="29592" y="141604"/>
                  </a:lnTo>
                  <a:lnTo>
                    <a:pt x="29592" y="141224"/>
                  </a:lnTo>
                  <a:lnTo>
                    <a:pt x="30608" y="141224"/>
                  </a:lnTo>
                  <a:lnTo>
                    <a:pt x="32894" y="139827"/>
                  </a:lnTo>
                  <a:lnTo>
                    <a:pt x="36195" y="135763"/>
                  </a:lnTo>
                  <a:lnTo>
                    <a:pt x="40133" y="98933"/>
                  </a:lnTo>
                  <a:lnTo>
                    <a:pt x="36195" y="51434"/>
                  </a:lnTo>
                  <a:lnTo>
                    <a:pt x="38736" y="34925"/>
                  </a:lnTo>
                  <a:lnTo>
                    <a:pt x="44831" y="18669"/>
                  </a:lnTo>
                  <a:lnTo>
                    <a:pt x="51436" y="8382"/>
                  </a:lnTo>
                  <a:close/>
                </a:path>
              </a:pathLst>
            </a:custGeom>
            <a:solidFill>
              <a:srgbClr val="D09F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Freeform 48">
              <a:hlinkClick r:id="rId3" action="ppaction://hlinkfile"/>
            </p:cNvPr>
            <p:cNvSpPr/>
            <p:nvPr/>
          </p:nvSpPr>
          <p:spPr>
            <a:xfrm>
              <a:off x="1454657" y="4771890"/>
              <a:ext cx="78368" cy="158189"/>
            </a:xfrm>
            <a:custGeom>
              <a:avLst/>
              <a:gdLst/>
              <a:ahLst/>
              <a:cxnLst/>
              <a:rect l="0" t="0" r="0" b="0"/>
              <a:pathLst>
                <a:path w="75820" h="158623">
                  <a:moveTo>
                    <a:pt x="5206" y="124333"/>
                  </a:moveTo>
                  <a:lnTo>
                    <a:pt x="20573" y="120777"/>
                  </a:lnTo>
                  <a:lnTo>
                    <a:pt x="24256" y="118490"/>
                  </a:lnTo>
                  <a:lnTo>
                    <a:pt x="24892" y="117728"/>
                  </a:lnTo>
                  <a:lnTo>
                    <a:pt x="24892" y="117475"/>
                  </a:lnTo>
                  <a:lnTo>
                    <a:pt x="25908" y="117475"/>
                  </a:lnTo>
                  <a:lnTo>
                    <a:pt x="28194" y="116713"/>
                  </a:lnTo>
                  <a:lnTo>
                    <a:pt x="36195" y="111505"/>
                  </a:lnTo>
                  <a:lnTo>
                    <a:pt x="46100" y="97154"/>
                  </a:lnTo>
                  <a:lnTo>
                    <a:pt x="49022" y="90170"/>
                  </a:lnTo>
                  <a:lnTo>
                    <a:pt x="50545" y="83565"/>
                  </a:lnTo>
                  <a:lnTo>
                    <a:pt x="49022" y="74040"/>
                  </a:lnTo>
                  <a:lnTo>
                    <a:pt x="45720" y="65913"/>
                  </a:lnTo>
                  <a:lnTo>
                    <a:pt x="40639" y="58546"/>
                  </a:lnTo>
                  <a:lnTo>
                    <a:pt x="33655" y="52323"/>
                  </a:lnTo>
                  <a:lnTo>
                    <a:pt x="26289" y="49657"/>
                  </a:lnTo>
                  <a:lnTo>
                    <a:pt x="19050" y="49276"/>
                  </a:lnTo>
                  <a:lnTo>
                    <a:pt x="11683" y="50419"/>
                  </a:lnTo>
                  <a:lnTo>
                    <a:pt x="4825" y="53721"/>
                  </a:lnTo>
                  <a:lnTo>
                    <a:pt x="0" y="5588"/>
                  </a:lnTo>
                  <a:lnTo>
                    <a:pt x="5969" y="2921"/>
                  </a:lnTo>
                  <a:lnTo>
                    <a:pt x="17653" y="0"/>
                  </a:lnTo>
                  <a:lnTo>
                    <a:pt x="28575" y="0"/>
                  </a:lnTo>
                  <a:lnTo>
                    <a:pt x="38481" y="2540"/>
                  </a:lnTo>
                  <a:lnTo>
                    <a:pt x="47497" y="7746"/>
                  </a:lnTo>
                  <a:lnTo>
                    <a:pt x="55880" y="15494"/>
                  </a:lnTo>
                  <a:lnTo>
                    <a:pt x="63245" y="26542"/>
                  </a:lnTo>
                  <a:lnTo>
                    <a:pt x="73152" y="47878"/>
                  </a:lnTo>
                  <a:lnTo>
                    <a:pt x="75819" y="69977"/>
                  </a:lnTo>
                  <a:lnTo>
                    <a:pt x="74167" y="84709"/>
                  </a:lnTo>
                  <a:lnTo>
                    <a:pt x="68072" y="106807"/>
                  </a:lnTo>
                  <a:lnTo>
                    <a:pt x="57784" y="123697"/>
                  </a:lnTo>
                  <a:lnTo>
                    <a:pt x="36956" y="144271"/>
                  </a:lnTo>
                  <a:lnTo>
                    <a:pt x="19811" y="154559"/>
                  </a:lnTo>
                  <a:lnTo>
                    <a:pt x="17272" y="155321"/>
                  </a:lnTo>
                  <a:lnTo>
                    <a:pt x="10667" y="158622"/>
                  </a:lnTo>
                  <a:close/>
                </a:path>
              </a:pathLst>
            </a:custGeom>
            <a:solidFill>
              <a:srgbClr val="D09F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Freeform 49">
              <a:hlinkClick r:id="rId3" action="ppaction://hlinkfile"/>
            </p:cNvPr>
            <p:cNvSpPr/>
            <p:nvPr/>
          </p:nvSpPr>
          <p:spPr>
            <a:xfrm>
              <a:off x="1639740" y="3259351"/>
              <a:ext cx="101713" cy="75844"/>
            </a:xfrm>
            <a:custGeom>
              <a:avLst/>
              <a:gdLst/>
              <a:ahLst/>
              <a:cxnLst/>
              <a:rect l="0" t="0" r="0" b="0"/>
              <a:pathLst>
                <a:path w="101982" h="75820">
                  <a:moveTo>
                    <a:pt x="22606" y="0"/>
                  </a:moveTo>
                  <a:lnTo>
                    <a:pt x="70866" y="10287"/>
                  </a:lnTo>
                  <a:lnTo>
                    <a:pt x="93979" y="23242"/>
                  </a:lnTo>
                  <a:lnTo>
                    <a:pt x="98679" y="46736"/>
                  </a:lnTo>
                  <a:lnTo>
                    <a:pt x="92837" y="62104"/>
                  </a:lnTo>
                  <a:lnTo>
                    <a:pt x="101981" y="75819"/>
                  </a:lnTo>
                  <a:lnTo>
                    <a:pt x="60706" y="68073"/>
                  </a:lnTo>
                  <a:lnTo>
                    <a:pt x="50164" y="50419"/>
                  </a:lnTo>
                  <a:lnTo>
                    <a:pt x="19304" y="40894"/>
                  </a:lnTo>
                  <a:lnTo>
                    <a:pt x="0" y="25781"/>
                  </a:lnTo>
                  <a:lnTo>
                    <a:pt x="1904" y="5842"/>
                  </a:lnTo>
                  <a:lnTo>
                    <a:pt x="21970" y="0"/>
                  </a:lnTo>
                  <a:close/>
                </a:path>
              </a:pathLst>
            </a:custGeom>
            <a:solidFill>
              <a:srgbClr val="F7AB8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Freeform 50">
              <a:hlinkClick r:id="rId3" action="ppaction://hlinkfile"/>
            </p:cNvPr>
            <p:cNvSpPr/>
            <p:nvPr/>
          </p:nvSpPr>
          <p:spPr>
            <a:xfrm>
              <a:off x="1596387" y="3313525"/>
              <a:ext cx="155071" cy="156021"/>
            </a:xfrm>
            <a:custGeom>
              <a:avLst/>
              <a:gdLst/>
              <a:ahLst/>
              <a:cxnLst/>
              <a:rect l="0" t="0" r="0" b="0"/>
              <a:pathLst>
                <a:path w="155069" h="155069">
                  <a:moveTo>
                    <a:pt x="148083" y="20701"/>
                  </a:moveTo>
                  <a:lnTo>
                    <a:pt x="155068" y="39498"/>
                  </a:lnTo>
                  <a:lnTo>
                    <a:pt x="145669" y="58929"/>
                  </a:lnTo>
                  <a:lnTo>
                    <a:pt x="126112" y="66675"/>
                  </a:lnTo>
                  <a:lnTo>
                    <a:pt x="134621" y="86868"/>
                  </a:lnTo>
                  <a:lnTo>
                    <a:pt x="133096" y="111634"/>
                  </a:lnTo>
                  <a:lnTo>
                    <a:pt x="115952" y="122682"/>
                  </a:lnTo>
                  <a:lnTo>
                    <a:pt x="112777" y="143256"/>
                  </a:lnTo>
                  <a:lnTo>
                    <a:pt x="74677" y="155068"/>
                  </a:lnTo>
                  <a:lnTo>
                    <a:pt x="49403" y="145416"/>
                  </a:lnTo>
                  <a:lnTo>
                    <a:pt x="16891" y="111887"/>
                  </a:lnTo>
                  <a:lnTo>
                    <a:pt x="4064" y="97155"/>
                  </a:lnTo>
                  <a:lnTo>
                    <a:pt x="1144" y="90932"/>
                  </a:lnTo>
                  <a:lnTo>
                    <a:pt x="0" y="85472"/>
                  </a:lnTo>
                  <a:lnTo>
                    <a:pt x="1144" y="80645"/>
                  </a:lnTo>
                  <a:lnTo>
                    <a:pt x="4446" y="76709"/>
                  </a:lnTo>
                  <a:lnTo>
                    <a:pt x="10033" y="73406"/>
                  </a:lnTo>
                  <a:lnTo>
                    <a:pt x="87503" y="115951"/>
                  </a:lnTo>
                  <a:lnTo>
                    <a:pt x="10033" y="73406"/>
                  </a:lnTo>
                  <a:lnTo>
                    <a:pt x="3049" y="55245"/>
                  </a:lnTo>
                  <a:lnTo>
                    <a:pt x="10033" y="43435"/>
                  </a:lnTo>
                  <a:lnTo>
                    <a:pt x="31878" y="44578"/>
                  </a:lnTo>
                  <a:lnTo>
                    <a:pt x="105411" y="61595"/>
                  </a:lnTo>
                  <a:lnTo>
                    <a:pt x="105030" y="57912"/>
                  </a:lnTo>
                  <a:lnTo>
                    <a:pt x="79503" y="53341"/>
                  </a:lnTo>
                  <a:lnTo>
                    <a:pt x="43562" y="42037"/>
                  </a:lnTo>
                  <a:lnTo>
                    <a:pt x="10669" y="25019"/>
                  </a:lnTo>
                  <a:lnTo>
                    <a:pt x="5588" y="5207"/>
                  </a:lnTo>
                  <a:lnTo>
                    <a:pt x="35180" y="0"/>
                  </a:lnTo>
                  <a:lnTo>
                    <a:pt x="146305" y="20701"/>
                  </a:lnTo>
                  <a:close/>
                </a:path>
              </a:pathLst>
            </a:custGeom>
            <a:solidFill>
              <a:srgbClr val="F7AB8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Freeform 51">
              <a:hlinkClick r:id="rId3" action="ppaction://hlinkfile"/>
            </p:cNvPr>
            <p:cNvSpPr/>
            <p:nvPr/>
          </p:nvSpPr>
          <p:spPr>
            <a:xfrm>
              <a:off x="1559704" y="3278854"/>
              <a:ext cx="58360" cy="86678"/>
            </a:xfrm>
            <a:custGeom>
              <a:avLst/>
              <a:gdLst/>
              <a:ahLst/>
              <a:cxnLst/>
              <a:rect l="0" t="0" r="0" b="0"/>
              <a:pathLst>
                <a:path w="58040" h="86488">
                  <a:moveTo>
                    <a:pt x="13461" y="7748"/>
                  </a:moveTo>
                  <a:lnTo>
                    <a:pt x="50419" y="0"/>
                  </a:lnTo>
                  <a:lnTo>
                    <a:pt x="55498" y="6224"/>
                  </a:lnTo>
                  <a:lnTo>
                    <a:pt x="57022" y="9272"/>
                  </a:lnTo>
                  <a:lnTo>
                    <a:pt x="58039" y="12828"/>
                  </a:lnTo>
                  <a:lnTo>
                    <a:pt x="57022" y="19431"/>
                  </a:lnTo>
                  <a:lnTo>
                    <a:pt x="42036" y="39751"/>
                  </a:lnTo>
                  <a:lnTo>
                    <a:pt x="35433" y="55245"/>
                  </a:lnTo>
                  <a:lnTo>
                    <a:pt x="32892" y="86487"/>
                  </a:lnTo>
                  <a:lnTo>
                    <a:pt x="2159" y="43435"/>
                  </a:lnTo>
                  <a:lnTo>
                    <a:pt x="0" y="21082"/>
                  </a:lnTo>
                  <a:close/>
                </a:path>
              </a:pathLst>
            </a:custGeom>
            <a:solidFill>
              <a:srgbClr val="F7AB8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Freeform 52">
              <a:hlinkClick r:id="rId3" action="ppaction://hlinkfile"/>
            </p:cNvPr>
            <p:cNvSpPr/>
            <p:nvPr/>
          </p:nvSpPr>
          <p:spPr>
            <a:xfrm>
              <a:off x="797693" y="3439209"/>
              <a:ext cx="98377" cy="78011"/>
            </a:xfrm>
            <a:custGeom>
              <a:avLst/>
              <a:gdLst/>
              <a:ahLst/>
              <a:cxnLst/>
              <a:rect l="0" t="0" r="0" b="0"/>
              <a:pathLst>
                <a:path w="96521" h="78742">
                  <a:moveTo>
                    <a:pt x="96520" y="38100"/>
                  </a:moveTo>
                  <a:lnTo>
                    <a:pt x="38100" y="0"/>
                  </a:lnTo>
                  <a:lnTo>
                    <a:pt x="0" y="35561"/>
                  </a:lnTo>
                  <a:lnTo>
                    <a:pt x="6350" y="78741"/>
                  </a:lnTo>
                  <a:lnTo>
                    <a:pt x="55880" y="62231"/>
                  </a:lnTo>
                  <a:close/>
                </a:path>
              </a:pathLst>
            </a:custGeom>
            <a:solidFill>
              <a:schemeClr val="accent1">
                <a:alpha val="0"/>
              </a:schemeClr>
            </a:solidFill>
            <a:ln w="9651"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Freeform 53">
              <a:hlinkClick r:id="rId3" action="ppaction://hlinkfile"/>
            </p:cNvPr>
            <p:cNvSpPr/>
            <p:nvPr/>
          </p:nvSpPr>
          <p:spPr>
            <a:xfrm>
              <a:off x="152400" y="3480381"/>
              <a:ext cx="842049" cy="624085"/>
            </a:xfrm>
            <a:custGeom>
              <a:avLst/>
              <a:gdLst/>
              <a:ahLst/>
              <a:cxnLst/>
              <a:rect l="0" t="0" r="0" b="0"/>
              <a:pathLst>
                <a:path w="840867" h="626491">
                  <a:moveTo>
                    <a:pt x="32257" y="622046"/>
                  </a:moveTo>
                  <a:lnTo>
                    <a:pt x="23368" y="625856"/>
                  </a:lnTo>
                  <a:lnTo>
                    <a:pt x="14351" y="626490"/>
                  </a:lnTo>
                  <a:lnTo>
                    <a:pt x="5461" y="623951"/>
                  </a:lnTo>
                  <a:lnTo>
                    <a:pt x="0" y="614045"/>
                  </a:lnTo>
                  <a:lnTo>
                    <a:pt x="1143" y="606171"/>
                  </a:lnTo>
                  <a:lnTo>
                    <a:pt x="6985" y="594106"/>
                  </a:lnTo>
                  <a:lnTo>
                    <a:pt x="529716" y="144398"/>
                  </a:lnTo>
                  <a:lnTo>
                    <a:pt x="518794" y="130683"/>
                  </a:lnTo>
                  <a:lnTo>
                    <a:pt x="544702" y="108584"/>
                  </a:lnTo>
                  <a:lnTo>
                    <a:pt x="572516" y="88391"/>
                  </a:lnTo>
                  <a:lnTo>
                    <a:pt x="616458" y="60833"/>
                  </a:lnTo>
                  <a:lnTo>
                    <a:pt x="663194" y="37210"/>
                  </a:lnTo>
                  <a:lnTo>
                    <a:pt x="730122" y="10795"/>
                  </a:lnTo>
                  <a:lnTo>
                    <a:pt x="765936" y="0"/>
                  </a:lnTo>
                  <a:lnTo>
                    <a:pt x="840866" y="67817"/>
                  </a:lnTo>
                  <a:lnTo>
                    <a:pt x="762635" y="126365"/>
                  </a:lnTo>
                  <a:lnTo>
                    <a:pt x="725297" y="84708"/>
                  </a:lnTo>
                  <a:lnTo>
                    <a:pt x="746505" y="65151"/>
                  </a:lnTo>
                  <a:lnTo>
                    <a:pt x="725297" y="84708"/>
                  </a:lnTo>
                  <a:lnTo>
                    <a:pt x="762635" y="126365"/>
                  </a:lnTo>
                  <a:lnTo>
                    <a:pt x="720978" y="158622"/>
                  </a:lnTo>
                  <a:lnTo>
                    <a:pt x="683641" y="185165"/>
                  </a:lnTo>
                  <a:lnTo>
                    <a:pt x="666496" y="195833"/>
                  </a:lnTo>
                  <a:lnTo>
                    <a:pt x="629158" y="216915"/>
                  </a:lnTo>
                  <a:lnTo>
                    <a:pt x="593470" y="229362"/>
                  </a:lnTo>
                  <a:lnTo>
                    <a:pt x="583437" y="230504"/>
                  </a:lnTo>
                  <a:lnTo>
                    <a:pt x="571119" y="229362"/>
                  </a:lnTo>
                  <a:lnTo>
                    <a:pt x="560831" y="225044"/>
                  </a:lnTo>
                  <a:lnTo>
                    <a:pt x="555751" y="220217"/>
                  </a:lnTo>
                  <a:lnTo>
                    <a:pt x="553847" y="217551"/>
                  </a:lnTo>
                  <a:lnTo>
                    <a:pt x="622300" y="171958"/>
                  </a:lnTo>
                  <a:lnTo>
                    <a:pt x="691007" y="128142"/>
                  </a:lnTo>
                  <a:lnTo>
                    <a:pt x="659637" y="83312"/>
                  </a:lnTo>
                  <a:lnTo>
                    <a:pt x="691007" y="128142"/>
                  </a:lnTo>
                  <a:lnTo>
                    <a:pt x="622300" y="171958"/>
                  </a:lnTo>
                  <a:lnTo>
                    <a:pt x="553847" y="217551"/>
                  </a:lnTo>
                  <a:lnTo>
                    <a:pt x="487044" y="263271"/>
                  </a:lnTo>
                  <a:lnTo>
                    <a:pt x="421131" y="310388"/>
                  </a:lnTo>
                  <a:lnTo>
                    <a:pt x="291083" y="408685"/>
                  </a:lnTo>
                  <a:lnTo>
                    <a:pt x="162686" y="511302"/>
                  </a:lnTo>
                  <a:lnTo>
                    <a:pt x="37337" y="619506"/>
                  </a:lnTo>
                  <a:close/>
                </a:path>
              </a:pathLst>
            </a:custGeom>
            <a:solidFill>
              <a:srgbClr val="000000"/>
            </a:solidFill>
            <a:ln w="12700" cap="flat" cmpd="sng" algn="ctr">
              <a:solidFill>
                <a:srgbClr val="80808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Oval 54">
              <a:hlinkClick r:id="rId3" action="ppaction://hlinkfile"/>
            </p:cNvPr>
            <p:cNvSpPr/>
            <p:nvPr/>
          </p:nvSpPr>
          <p:spPr>
            <a:xfrm>
              <a:off x="1144516" y="2290719"/>
              <a:ext cx="23344" cy="21670"/>
            </a:xfrm>
            <a:prstGeom prst="ellipse">
              <a:avLst/>
            </a:pr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Oval 55">
              <a:hlinkClick r:id="rId3" action="ppaction://hlinkfile"/>
            </p:cNvPr>
            <p:cNvSpPr/>
            <p:nvPr/>
          </p:nvSpPr>
          <p:spPr>
            <a:xfrm>
              <a:off x="1014458" y="2279884"/>
              <a:ext cx="25011" cy="21670"/>
            </a:xfrm>
            <a:prstGeom prst="ellipse">
              <a:avLst/>
            </a:pr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Oval 56">
              <a:hlinkClick r:id="rId3" action="ppaction://hlinkfile"/>
            </p:cNvPr>
            <p:cNvSpPr/>
            <p:nvPr/>
          </p:nvSpPr>
          <p:spPr>
            <a:xfrm>
              <a:off x="944426" y="2492246"/>
              <a:ext cx="40018"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Oval 57">
              <a:hlinkClick r:id="rId3" action="ppaction://hlinkfile"/>
            </p:cNvPr>
            <p:cNvSpPr/>
            <p:nvPr/>
          </p:nvSpPr>
          <p:spPr>
            <a:xfrm>
              <a:off x="996115" y="2537753"/>
              <a:ext cx="38351"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Oval 58">
              <a:hlinkClick r:id="rId3" action="ppaction://hlinkfile"/>
            </p:cNvPr>
            <p:cNvSpPr/>
            <p:nvPr/>
          </p:nvSpPr>
          <p:spPr>
            <a:xfrm>
              <a:off x="1041136" y="2596260"/>
              <a:ext cx="36683"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a:hlinkClick r:id="rId3" action="ppaction://hlinkfile"/>
            </p:cNvPr>
            <p:cNvSpPr/>
            <p:nvPr/>
          </p:nvSpPr>
          <p:spPr>
            <a:xfrm>
              <a:off x="1252898" y="2728446"/>
              <a:ext cx="38351"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Oval 60">
              <a:hlinkClick r:id="rId3" action="ppaction://hlinkfile"/>
            </p:cNvPr>
            <p:cNvSpPr/>
            <p:nvPr/>
          </p:nvSpPr>
          <p:spPr>
            <a:xfrm>
              <a:off x="1256233" y="2661269"/>
              <a:ext cx="40018"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Oval 61">
              <a:hlinkClick r:id="rId3" action="ppaction://hlinkfile"/>
            </p:cNvPr>
            <p:cNvSpPr/>
            <p:nvPr/>
          </p:nvSpPr>
          <p:spPr>
            <a:xfrm>
              <a:off x="1252898" y="2589760"/>
              <a:ext cx="40018" cy="41172"/>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Oval 62">
              <a:hlinkClick r:id="rId3" action="ppaction://hlinkfile"/>
            </p:cNvPr>
            <p:cNvSpPr/>
            <p:nvPr/>
          </p:nvSpPr>
          <p:spPr>
            <a:xfrm>
              <a:off x="1242894" y="2526917"/>
              <a:ext cx="40018"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Oval 63">
              <a:hlinkClick r:id="rId3" action="ppaction://hlinkfile"/>
            </p:cNvPr>
            <p:cNvSpPr/>
            <p:nvPr/>
          </p:nvSpPr>
          <p:spPr>
            <a:xfrm>
              <a:off x="1064480" y="2789121"/>
              <a:ext cx="41685"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Oval 64">
              <a:hlinkClick r:id="rId3" action="ppaction://hlinkfile"/>
            </p:cNvPr>
            <p:cNvSpPr/>
            <p:nvPr/>
          </p:nvSpPr>
          <p:spPr>
            <a:xfrm>
              <a:off x="1074485" y="2860630"/>
              <a:ext cx="36683" cy="41173"/>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Oval 65">
              <a:hlinkClick r:id="rId3" action="ppaction://hlinkfile"/>
            </p:cNvPr>
            <p:cNvSpPr/>
            <p:nvPr/>
          </p:nvSpPr>
          <p:spPr>
            <a:xfrm>
              <a:off x="1074485" y="2934306"/>
              <a:ext cx="38350"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Oval 66">
              <a:hlinkClick r:id="rId3" action="ppaction://hlinkfile"/>
            </p:cNvPr>
            <p:cNvSpPr/>
            <p:nvPr/>
          </p:nvSpPr>
          <p:spPr>
            <a:xfrm>
              <a:off x="1047806" y="3372033"/>
              <a:ext cx="40018"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Oval 67">
              <a:hlinkClick r:id="rId3" action="ppaction://hlinkfile"/>
            </p:cNvPr>
            <p:cNvSpPr/>
            <p:nvPr/>
          </p:nvSpPr>
          <p:spPr>
            <a:xfrm>
              <a:off x="1282912" y="3341695"/>
              <a:ext cx="36683"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Oval 68">
              <a:hlinkClick r:id="rId3" action="ppaction://hlinkfile"/>
            </p:cNvPr>
            <p:cNvSpPr/>
            <p:nvPr/>
          </p:nvSpPr>
          <p:spPr>
            <a:xfrm>
              <a:off x="1176197" y="3447877"/>
              <a:ext cx="56692" cy="58507"/>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a:hlinkClick r:id="rId3" action="ppaction://hlinkfile"/>
            </p:cNvPr>
            <p:cNvSpPr/>
            <p:nvPr/>
          </p:nvSpPr>
          <p:spPr>
            <a:xfrm>
              <a:off x="1276242" y="3259351"/>
              <a:ext cx="38351"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a:hlinkClick r:id="rId3" action="ppaction://hlinkfile"/>
            </p:cNvPr>
            <p:cNvSpPr/>
            <p:nvPr/>
          </p:nvSpPr>
          <p:spPr>
            <a:xfrm>
              <a:off x="1267906" y="3172672"/>
              <a:ext cx="41685" cy="41173"/>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Oval 71">
              <a:hlinkClick r:id="rId3" action="ppaction://hlinkfile"/>
            </p:cNvPr>
            <p:cNvSpPr/>
            <p:nvPr/>
          </p:nvSpPr>
          <p:spPr>
            <a:xfrm>
              <a:off x="1266238" y="3085994"/>
              <a:ext cx="41686" cy="39005"/>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a:hlinkClick r:id="rId3" action="ppaction://hlinkfile"/>
            </p:cNvPr>
            <p:cNvSpPr/>
            <p:nvPr/>
          </p:nvSpPr>
          <p:spPr>
            <a:xfrm>
              <a:off x="1062812" y="3300524"/>
              <a:ext cx="41686" cy="36838"/>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 name="Freeform 73">
              <a:hlinkClick r:id="rId3" action="ppaction://hlinkfile"/>
            </p:cNvPr>
            <p:cNvSpPr/>
            <p:nvPr/>
          </p:nvSpPr>
          <p:spPr>
            <a:xfrm>
              <a:off x="889400" y="2581092"/>
              <a:ext cx="521904" cy="858117"/>
            </a:xfrm>
            <a:custGeom>
              <a:avLst/>
              <a:gdLst/>
              <a:ahLst/>
              <a:cxnLst/>
              <a:rect l="0" t="0" r="0" b="0"/>
              <a:pathLst>
                <a:path w="520954" h="859791">
                  <a:moveTo>
                    <a:pt x="415925" y="101218"/>
                  </a:moveTo>
                  <a:lnTo>
                    <a:pt x="420369" y="33400"/>
                  </a:lnTo>
                  <a:lnTo>
                    <a:pt x="413766" y="0"/>
                  </a:lnTo>
                  <a:lnTo>
                    <a:pt x="520953" y="99313"/>
                  </a:lnTo>
                  <a:lnTo>
                    <a:pt x="515366" y="167385"/>
                  </a:lnTo>
                  <a:lnTo>
                    <a:pt x="496061" y="243712"/>
                  </a:lnTo>
                  <a:lnTo>
                    <a:pt x="462788" y="327152"/>
                  </a:lnTo>
                  <a:lnTo>
                    <a:pt x="415544" y="418465"/>
                  </a:lnTo>
                  <a:lnTo>
                    <a:pt x="386714" y="466597"/>
                  </a:lnTo>
                  <a:lnTo>
                    <a:pt x="354203" y="517143"/>
                  </a:lnTo>
                  <a:lnTo>
                    <a:pt x="318389" y="569340"/>
                  </a:lnTo>
                  <a:lnTo>
                    <a:pt x="279145" y="623824"/>
                  </a:lnTo>
                  <a:lnTo>
                    <a:pt x="236474" y="679704"/>
                  </a:lnTo>
                  <a:lnTo>
                    <a:pt x="190372" y="737997"/>
                  </a:lnTo>
                  <a:lnTo>
                    <a:pt x="140716" y="797560"/>
                  </a:lnTo>
                  <a:lnTo>
                    <a:pt x="87630" y="859790"/>
                  </a:lnTo>
                  <a:lnTo>
                    <a:pt x="0" y="786765"/>
                  </a:lnTo>
                  <a:lnTo>
                    <a:pt x="31750" y="745998"/>
                  </a:lnTo>
                  <a:lnTo>
                    <a:pt x="93472" y="664972"/>
                  </a:lnTo>
                  <a:lnTo>
                    <a:pt x="137414" y="604012"/>
                  </a:lnTo>
                  <a:lnTo>
                    <a:pt x="151638" y="583691"/>
                  </a:lnTo>
                  <a:lnTo>
                    <a:pt x="206120" y="502665"/>
                  </a:lnTo>
                  <a:lnTo>
                    <a:pt x="256920" y="421005"/>
                  </a:lnTo>
                  <a:lnTo>
                    <a:pt x="303783" y="339343"/>
                  </a:lnTo>
                  <a:lnTo>
                    <a:pt x="346964" y="257556"/>
                  </a:lnTo>
                  <a:lnTo>
                    <a:pt x="367283" y="216788"/>
                  </a:lnTo>
                  <a:lnTo>
                    <a:pt x="405003" y="135128"/>
                  </a:lnTo>
                  <a:close/>
                </a:path>
              </a:pathLst>
            </a:custGeom>
            <a:solidFill>
              <a:srgbClr val="F6F2E7"/>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Freeform 74">
              <a:hlinkClick r:id="rId3" action="ppaction://hlinkfile"/>
            </p:cNvPr>
            <p:cNvSpPr/>
            <p:nvPr/>
          </p:nvSpPr>
          <p:spPr>
            <a:xfrm>
              <a:off x="781019" y="2505248"/>
              <a:ext cx="601939" cy="712931"/>
            </a:xfrm>
            <a:custGeom>
              <a:avLst/>
              <a:gdLst/>
              <a:ahLst/>
              <a:cxnLst/>
              <a:rect l="0" t="0" r="0" b="0"/>
              <a:pathLst>
                <a:path w="602108" h="712598">
                  <a:moveTo>
                    <a:pt x="584708" y="712597"/>
                  </a:moveTo>
                  <a:lnTo>
                    <a:pt x="559435" y="620268"/>
                  </a:lnTo>
                  <a:lnTo>
                    <a:pt x="528321" y="552831"/>
                  </a:lnTo>
                  <a:lnTo>
                    <a:pt x="470282" y="469646"/>
                  </a:lnTo>
                  <a:lnTo>
                    <a:pt x="422657" y="411225"/>
                  </a:lnTo>
                  <a:lnTo>
                    <a:pt x="336677" y="317753"/>
                  </a:lnTo>
                  <a:lnTo>
                    <a:pt x="282321" y="264668"/>
                  </a:lnTo>
                  <a:lnTo>
                    <a:pt x="205487" y="195453"/>
                  </a:lnTo>
                  <a:lnTo>
                    <a:pt x="151004" y="149859"/>
                  </a:lnTo>
                  <a:lnTo>
                    <a:pt x="102743" y="113410"/>
                  </a:lnTo>
                  <a:lnTo>
                    <a:pt x="72771" y="93980"/>
                  </a:lnTo>
                  <a:lnTo>
                    <a:pt x="45340" y="78485"/>
                  </a:lnTo>
                  <a:lnTo>
                    <a:pt x="20193" y="67056"/>
                  </a:lnTo>
                  <a:lnTo>
                    <a:pt x="0" y="65912"/>
                  </a:lnTo>
                  <a:lnTo>
                    <a:pt x="51182" y="7112"/>
                  </a:lnTo>
                  <a:lnTo>
                    <a:pt x="61468" y="1143"/>
                  </a:lnTo>
                  <a:lnTo>
                    <a:pt x="85599" y="0"/>
                  </a:lnTo>
                  <a:lnTo>
                    <a:pt x="123318" y="10413"/>
                  </a:lnTo>
                  <a:lnTo>
                    <a:pt x="153671" y="24384"/>
                  </a:lnTo>
                  <a:lnTo>
                    <a:pt x="188341" y="44577"/>
                  </a:lnTo>
                  <a:lnTo>
                    <a:pt x="238126" y="77724"/>
                  </a:lnTo>
                  <a:lnTo>
                    <a:pt x="295021" y="121157"/>
                  </a:lnTo>
                  <a:lnTo>
                    <a:pt x="359791" y="182625"/>
                  </a:lnTo>
                  <a:lnTo>
                    <a:pt x="419735" y="245872"/>
                  </a:lnTo>
                  <a:lnTo>
                    <a:pt x="473838" y="311403"/>
                  </a:lnTo>
                  <a:lnTo>
                    <a:pt x="548768" y="393446"/>
                  </a:lnTo>
                  <a:lnTo>
                    <a:pt x="581026" y="454659"/>
                  </a:lnTo>
                  <a:lnTo>
                    <a:pt x="597027" y="501015"/>
                  </a:lnTo>
                  <a:lnTo>
                    <a:pt x="602107" y="541528"/>
                  </a:lnTo>
                  <a:lnTo>
                    <a:pt x="593091" y="647827"/>
                  </a:lnTo>
                  <a:close/>
                </a:path>
              </a:pathLst>
            </a:custGeom>
            <a:solidFill>
              <a:srgbClr val="F6F2E7"/>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Freeform 75">
              <a:hlinkClick r:id="rId3" action="ppaction://hlinkfile"/>
            </p:cNvPr>
            <p:cNvSpPr/>
            <p:nvPr/>
          </p:nvSpPr>
          <p:spPr>
            <a:xfrm>
              <a:off x="802694" y="2650435"/>
              <a:ext cx="608609" cy="686926"/>
            </a:xfrm>
            <a:custGeom>
              <a:avLst/>
              <a:gdLst/>
              <a:ahLst/>
              <a:cxnLst/>
              <a:rect l="0" t="0" r="0" b="0"/>
              <a:pathLst>
                <a:path w="608076" h="686690">
                  <a:moveTo>
                    <a:pt x="608075" y="29717"/>
                  </a:moveTo>
                  <a:lnTo>
                    <a:pt x="587121" y="61848"/>
                  </a:lnTo>
                  <a:lnTo>
                    <a:pt x="552830" y="115823"/>
                  </a:lnTo>
                  <a:lnTo>
                    <a:pt x="523621" y="158241"/>
                  </a:lnTo>
                  <a:lnTo>
                    <a:pt x="462788" y="242823"/>
                  </a:lnTo>
                  <a:lnTo>
                    <a:pt x="398906" y="326009"/>
                  </a:lnTo>
                  <a:lnTo>
                    <a:pt x="373633" y="356997"/>
                  </a:lnTo>
                  <a:lnTo>
                    <a:pt x="295783" y="448944"/>
                  </a:lnTo>
                  <a:lnTo>
                    <a:pt x="259588" y="489076"/>
                  </a:lnTo>
                  <a:lnTo>
                    <a:pt x="184277" y="568960"/>
                  </a:lnTo>
                  <a:lnTo>
                    <a:pt x="106044" y="647700"/>
                  </a:lnTo>
                  <a:lnTo>
                    <a:pt x="65913" y="686689"/>
                  </a:lnTo>
                  <a:lnTo>
                    <a:pt x="0" y="639952"/>
                  </a:lnTo>
                  <a:lnTo>
                    <a:pt x="92202" y="540638"/>
                  </a:lnTo>
                  <a:lnTo>
                    <a:pt x="234822" y="395985"/>
                  </a:lnTo>
                  <a:lnTo>
                    <a:pt x="382905" y="256794"/>
                  </a:lnTo>
                  <a:lnTo>
                    <a:pt x="423799" y="213360"/>
                  </a:lnTo>
                  <a:lnTo>
                    <a:pt x="462788" y="168147"/>
                  </a:lnTo>
                  <a:lnTo>
                    <a:pt x="499364" y="120269"/>
                  </a:lnTo>
                  <a:lnTo>
                    <a:pt x="544830" y="52959"/>
                  </a:lnTo>
                  <a:lnTo>
                    <a:pt x="576580" y="0"/>
                  </a:lnTo>
                  <a:close/>
                </a:path>
              </a:pathLst>
            </a:custGeom>
            <a:solidFill>
              <a:srgbClr val="FCECDB"/>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Freeform 76">
              <a:hlinkClick r:id="rId3" action="ppaction://hlinkfile"/>
            </p:cNvPr>
            <p:cNvSpPr/>
            <p:nvPr/>
          </p:nvSpPr>
          <p:spPr>
            <a:xfrm>
              <a:off x="694313" y="2542087"/>
              <a:ext cx="141730" cy="502735"/>
            </a:xfrm>
            <a:custGeom>
              <a:avLst/>
              <a:gdLst/>
              <a:ahLst/>
              <a:cxnLst/>
              <a:rect l="0" t="0" r="0" b="0"/>
              <a:pathLst>
                <a:path w="140844" h="503048">
                  <a:moveTo>
                    <a:pt x="111888" y="0"/>
                  </a:moveTo>
                  <a:lnTo>
                    <a:pt x="126874" y="45973"/>
                  </a:lnTo>
                  <a:lnTo>
                    <a:pt x="140843" y="143891"/>
                  </a:lnTo>
                  <a:lnTo>
                    <a:pt x="130810" y="243204"/>
                  </a:lnTo>
                  <a:lnTo>
                    <a:pt x="110490" y="309498"/>
                  </a:lnTo>
                  <a:lnTo>
                    <a:pt x="77597" y="388620"/>
                  </a:lnTo>
                  <a:lnTo>
                    <a:pt x="37339" y="461517"/>
                  </a:lnTo>
                  <a:lnTo>
                    <a:pt x="10288" y="503047"/>
                  </a:lnTo>
                  <a:lnTo>
                    <a:pt x="0" y="495680"/>
                  </a:lnTo>
                  <a:lnTo>
                    <a:pt x="13589" y="464057"/>
                  </a:lnTo>
                  <a:lnTo>
                    <a:pt x="47625" y="372872"/>
                  </a:lnTo>
                  <a:lnTo>
                    <a:pt x="70613" y="284098"/>
                  </a:lnTo>
                  <a:lnTo>
                    <a:pt x="82932" y="198373"/>
                  </a:lnTo>
                  <a:lnTo>
                    <a:pt x="84836" y="115570"/>
                  </a:lnTo>
                  <a:lnTo>
                    <a:pt x="76836" y="36067"/>
                  </a:lnTo>
                  <a:close/>
                </a:path>
              </a:pathLst>
            </a:custGeom>
            <a:solidFill>
              <a:srgbClr val="F6F2E7"/>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Freeform 77">
              <a:hlinkClick r:id="rId3" action="ppaction://hlinkfile"/>
            </p:cNvPr>
            <p:cNvSpPr/>
            <p:nvPr/>
          </p:nvSpPr>
          <p:spPr>
            <a:xfrm>
              <a:off x="797693" y="3439209"/>
              <a:ext cx="98377" cy="78011"/>
            </a:xfrm>
            <a:custGeom>
              <a:avLst/>
              <a:gdLst/>
              <a:ahLst/>
              <a:cxnLst/>
              <a:rect l="0" t="0" r="0" b="0"/>
              <a:pathLst>
                <a:path w="96775" h="78359">
                  <a:moveTo>
                    <a:pt x="96774" y="38226"/>
                  </a:moveTo>
                  <a:lnTo>
                    <a:pt x="56643" y="61721"/>
                  </a:lnTo>
                  <a:lnTo>
                    <a:pt x="6985" y="78358"/>
                  </a:lnTo>
                  <a:lnTo>
                    <a:pt x="0" y="35687"/>
                  </a:lnTo>
                  <a:lnTo>
                    <a:pt x="37974" y="0"/>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Freeform 78">
              <a:hlinkClick r:id="rId3" action="ppaction://hlinkfile"/>
            </p:cNvPr>
            <p:cNvSpPr/>
            <p:nvPr/>
          </p:nvSpPr>
          <p:spPr>
            <a:xfrm>
              <a:off x="806029" y="3346029"/>
              <a:ext cx="341822" cy="244867"/>
            </a:xfrm>
            <a:custGeom>
              <a:avLst/>
              <a:gdLst/>
              <a:ahLst/>
              <a:cxnLst/>
              <a:rect l="0" t="0" r="0" b="0"/>
              <a:pathLst>
                <a:path w="343282" h="246508">
                  <a:moveTo>
                    <a:pt x="321311" y="108458"/>
                  </a:moveTo>
                  <a:lnTo>
                    <a:pt x="328550" y="113666"/>
                  </a:lnTo>
                  <a:lnTo>
                    <a:pt x="334392" y="120650"/>
                  </a:lnTo>
                  <a:lnTo>
                    <a:pt x="341377" y="135001"/>
                  </a:lnTo>
                  <a:lnTo>
                    <a:pt x="343281" y="146050"/>
                  </a:lnTo>
                  <a:lnTo>
                    <a:pt x="342900" y="146050"/>
                  </a:lnTo>
                  <a:lnTo>
                    <a:pt x="342900" y="151512"/>
                  </a:lnTo>
                  <a:lnTo>
                    <a:pt x="341758" y="157481"/>
                  </a:lnTo>
                  <a:lnTo>
                    <a:pt x="336678" y="160782"/>
                  </a:lnTo>
                  <a:lnTo>
                    <a:pt x="335153" y="161163"/>
                  </a:lnTo>
                  <a:lnTo>
                    <a:pt x="334011" y="161925"/>
                  </a:lnTo>
                  <a:lnTo>
                    <a:pt x="331852" y="162942"/>
                  </a:lnTo>
                  <a:lnTo>
                    <a:pt x="326644" y="164085"/>
                  </a:lnTo>
                  <a:lnTo>
                    <a:pt x="322327" y="164085"/>
                  </a:lnTo>
                  <a:lnTo>
                    <a:pt x="316103" y="162306"/>
                  </a:lnTo>
                  <a:lnTo>
                    <a:pt x="285116" y="147193"/>
                  </a:lnTo>
                  <a:lnTo>
                    <a:pt x="263144" y="125857"/>
                  </a:lnTo>
                  <a:lnTo>
                    <a:pt x="285116" y="147193"/>
                  </a:lnTo>
                  <a:lnTo>
                    <a:pt x="316103" y="162306"/>
                  </a:lnTo>
                  <a:lnTo>
                    <a:pt x="319405" y="168149"/>
                  </a:lnTo>
                  <a:lnTo>
                    <a:pt x="320549" y="174753"/>
                  </a:lnTo>
                  <a:lnTo>
                    <a:pt x="318644" y="181356"/>
                  </a:lnTo>
                  <a:lnTo>
                    <a:pt x="314706" y="187961"/>
                  </a:lnTo>
                  <a:lnTo>
                    <a:pt x="309245" y="190247"/>
                  </a:lnTo>
                  <a:lnTo>
                    <a:pt x="307722" y="191262"/>
                  </a:lnTo>
                  <a:lnTo>
                    <a:pt x="301117" y="193549"/>
                  </a:lnTo>
                  <a:lnTo>
                    <a:pt x="286894" y="193930"/>
                  </a:lnTo>
                  <a:lnTo>
                    <a:pt x="241936" y="162942"/>
                  </a:lnTo>
                  <a:lnTo>
                    <a:pt x="274828" y="186182"/>
                  </a:lnTo>
                  <a:lnTo>
                    <a:pt x="276988" y="188342"/>
                  </a:lnTo>
                  <a:lnTo>
                    <a:pt x="278766" y="191262"/>
                  </a:lnTo>
                  <a:lnTo>
                    <a:pt x="280036" y="194311"/>
                  </a:lnTo>
                  <a:lnTo>
                    <a:pt x="280670" y="197867"/>
                  </a:lnTo>
                  <a:lnTo>
                    <a:pt x="280036" y="209424"/>
                  </a:lnTo>
                  <a:lnTo>
                    <a:pt x="277750" y="214504"/>
                  </a:lnTo>
                  <a:lnTo>
                    <a:pt x="276988" y="214885"/>
                  </a:lnTo>
                  <a:lnTo>
                    <a:pt x="275972" y="217043"/>
                  </a:lnTo>
                  <a:lnTo>
                    <a:pt x="271908" y="222631"/>
                  </a:lnTo>
                  <a:lnTo>
                    <a:pt x="267081" y="227457"/>
                  </a:lnTo>
                  <a:lnTo>
                    <a:pt x="265050" y="229998"/>
                  </a:lnTo>
                  <a:lnTo>
                    <a:pt x="252095" y="236220"/>
                  </a:lnTo>
                  <a:lnTo>
                    <a:pt x="243078" y="234697"/>
                  </a:lnTo>
                  <a:lnTo>
                    <a:pt x="239014" y="233299"/>
                  </a:lnTo>
                  <a:lnTo>
                    <a:pt x="229108" y="227838"/>
                  </a:lnTo>
                  <a:lnTo>
                    <a:pt x="224028" y="222631"/>
                  </a:lnTo>
                  <a:lnTo>
                    <a:pt x="227711" y="214123"/>
                  </a:lnTo>
                  <a:lnTo>
                    <a:pt x="224791" y="208662"/>
                  </a:lnTo>
                  <a:lnTo>
                    <a:pt x="218567" y="199772"/>
                  </a:lnTo>
                  <a:lnTo>
                    <a:pt x="211583" y="192787"/>
                  </a:lnTo>
                  <a:lnTo>
                    <a:pt x="203963" y="187706"/>
                  </a:lnTo>
                  <a:lnTo>
                    <a:pt x="199899" y="186182"/>
                  </a:lnTo>
                  <a:lnTo>
                    <a:pt x="207264" y="203836"/>
                  </a:lnTo>
                  <a:lnTo>
                    <a:pt x="208280" y="221488"/>
                  </a:lnTo>
                  <a:lnTo>
                    <a:pt x="206503" y="236982"/>
                  </a:lnTo>
                  <a:lnTo>
                    <a:pt x="206503" y="239523"/>
                  </a:lnTo>
                  <a:lnTo>
                    <a:pt x="199136" y="244603"/>
                  </a:lnTo>
                  <a:lnTo>
                    <a:pt x="195580" y="245873"/>
                  </a:lnTo>
                  <a:lnTo>
                    <a:pt x="194438" y="245873"/>
                  </a:lnTo>
                  <a:lnTo>
                    <a:pt x="192278" y="246507"/>
                  </a:lnTo>
                  <a:lnTo>
                    <a:pt x="182372" y="243206"/>
                  </a:lnTo>
                  <a:lnTo>
                    <a:pt x="178308" y="239904"/>
                  </a:lnTo>
                  <a:lnTo>
                    <a:pt x="175388" y="236220"/>
                  </a:lnTo>
                  <a:lnTo>
                    <a:pt x="173991" y="229617"/>
                  </a:lnTo>
                  <a:lnTo>
                    <a:pt x="173991" y="216662"/>
                  </a:lnTo>
                  <a:lnTo>
                    <a:pt x="175388" y="210820"/>
                  </a:lnTo>
                  <a:lnTo>
                    <a:pt x="161925" y="209043"/>
                  </a:lnTo>
                  <a:lnTo>
                    <a:pt x="156338" y="206375"/>
                  </a:lnTo>
                  <a:lnTo>
                    <a:pt x="87758" y="162306"/>
                  </a:lnTo>
                  <a:lnTo>
                    <a:pt x="67945" y="145669"/>
                  </a:lnTo>
                  <a:lnTo>
                    <a:pt x="53975" y="129413"/>
                  </a:lnTo>
                  <a:lnTo>
                    <a:pt x="47880" y="118873"/>
                  </a:lnTo>
                  <a:lnTo>
                    <a:pt x="37592" y="107062"/>
                  </a:lnTo>
                  <a:lnTo>
                    <a:pt x="37211" y="94488"/>
                  </a:lnTo>
                  <a:lnTo>
                    <a:pt x="41530" y="75438"/>
                  </a:lnTo>
                  <a:lnTo>
                    <a:pt x="48133" y="62866"/>
                  </a:lnTo>
                  <a:lnTo>
                    <a:pt x="52959" y="57024"/>
                  </a:lnTo>
                  <a:lnTo>
                    <a:pt x="48133" y="62866"/>
                  </a:lnTo>
                  <a:lnTo>
                    <a:pt x="41530" y="75438"/>
                  </a:lnTo>
                  <a:lnTo>
                    <a:pt x="37211" y="94488"/>
                  </a:lnTo>
                  <a:lnTo>
                    <a:pt x="37592" y="107062"/>
                  </a:lnTo>
                  <a:lnTo>
                    <a:pt x="47880" y="118873"/>
                  </a:lnTo>
                  <a:lnTo>
                    <a:pt x="29972" y="122174"/>
                  </a:lnTo>
                  <a:lnTo>
                    <a:pt x="12319" y="121793"/>
                  </a:lnTo>
                  <a:lnTo>
                    <a:pt x="0" y="0"/>
                  </a:lnTo>
                  <a:lnTo>
                    <a:pt x="116078" y="5081"/>
                  </a:lnTo>
                  <a:lnTo>
                    <a:pt x="157480" y="22733"/>
                  </a:lnTo>
                  <a:lnTo>
                    <a:pt x="198120" y="42292"/>
                  </a:lnTo>
                  <a:lnTo>
                    <a:pt x="237109" y="62866"/>
                  </a:lnTo>
                  <a:lnTo>
                    <a:pt x="275591" y="84963"/>
                  </a:lnTo>
                  <a:lnTo>
                    <a:pt x="286513" y="86868"/>
                  </a:lnTo>
                  <a:lnTo>
                    <a:pt x="291719" y="88647"/>
                  </a:lnTo>
                  <a:lnTo>
                    <a:pt x="307341" y="97791"/>
                  </a:lnTo>
                  <a:lnTo>
                    <a:pt x="317247" y="107062"/>
                  </a:lnTo>
                  <a:close/>
                </a:path>
              </a:pathLst>
            </a:custGeom>
            <a:solidFill>
              <a:srgbClr val="F7AB8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Freeform 79">
              <a:hlinkClick r:id="rId3" action="ppaction://hlinkfile"/>
            </p:cNvPr>
            <p:cNvSpPr/>
            <p:nvPr/>
          </p:nvSpPr>
          <p:spPr>
            <a:xfrm>
              <a:off x="744335" y="3350363"/>
              <a:ext cx="158405" cy="173357"/>
            </a:xfrm>
            <a:custGeom>
              <a:avLst/>
              <a:gdLst/>
              <a:ahLst/>
              <a:cxnLst/>
              <a:rect l="0" t="0" r="0" b="0"/>
              <a:pathLst>
                <a:path w="157990" h="175896">
                  <a:moveTo>
                    <a:pt x="136398" y="15747"/>
                  </a:moveTo>
                  <a:lnTo>
                    <a:pt x="101728" y="51815"/>
                  </a:lnTo>
                  <a:lnTo>
                    <a:pt x="83439" y="82041"/>
                  </a:lnTo>
                  <a:lnTo>
                    <a:pt x="76200" y="103377"/>
                  </a:lnTo>
                  <a:lnTo>
                    <a:pt x="72898" y="126238"/>
                  </a:lnTo>
                  <a:lnTo>
                    <a:pt x="74295" y="163067"/>
                  </a:lnTo>
                  <a:lnTo>
                    <a:pt x="49785" y="175895"/>
                  </a:lnTo>
                  <a:lnTo>
                    <a:pt x="0" y="164846"/>
                  </a:lnTo>
                  <a:lnTo>
                    <a:pt x="3303" y="34925"/>
                  </a:lnTo>
                  <a:lnTo>
                    <a:pt x="157989" y="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Freeform 80">
              <a:hlinkClick r:id="rId3" action="ppaction://hlinkfile"/>
            </p:cNvPr>
            <p:cNvSpPr/>
            <p:nvPr/>
          </p:nvSpPr>
          <p:spPr>
            <a:xfrm>
              <a:off x="614276" y="3213845"/>
              <a:ext cx="313475" cy="327211"/>
            </a:xfrm>
            <a:custGeom>
              <a:avLst/>
              <a:gdLst/>
              <a:ahLst/>
              <a:cxnLst/>
              <a:rect l="0" t="0" r="0" b="0"/>
              <a:pathLst>
                <a:path w="312929" h="326137">
                  <a:moveTo>
                    <a:pt x="168147" y="207263"/>
                  </a:moveTo>
                  <a:lnTo>
                    <a:pt x="156464" y="231901"/>
                  </a:lnTo>
                  <a:lnTo>
                    <a:pt x="150621" y="258699"/>
                  </a:lnTo>
                  <a:lnTo>
                    <a:pt x="150621" y="288162"/>
                  </a:lnTo>
                  <a:lnTo>
                    <a:pt x="162686" y="297433"/>
                  </a:lnTo>
                  <a:lnTo>
                    <a:pt x="177672" y="299212"/>
                  </a:lnTo>
                  <a:lnTo>
                    <a:pt x="215264" y="292988"/>
                  </a:lnTo>
                  <a:lnTo>
                    <a:pt x="256286" y="279018"/>
                  </a:lnTo>
                  <a:lnTo>
                    <a:pt x="209169" y="305054"/>
                  </a:lnTo>
                  <a:lnTo>
                    <a:pt x="172592" y="320929"/>
                  </a:lnTo>
                  <a:lnTo>
                    <a:pt x="145414" y="326136"/>
                  </a:lnTo>
                  <a:lnTo>
                    <a:pt x="136017" y="324612"/>
                  </a:lnTo>
                  <a:lnTo>
                    <a:pt x="101218" y="279018"/>
                  </a:lnTo>
                  <a:lnTo>
                    <a:pt x="54102" y="227456"/>
                  </a:lnTo>
                  <a:lnTo>
                    <a:pt x="18668" y="200660"/>
                  </a:lnTo>
                  <a:lnTo>
                    <a:pt x="0" y="189483"/>
                  </a:lnTo>
                  <a:lnTo>
                    <a:pt x="13207" y="139445"/>
                  </a:lnTo>
                  <a:lnTo>
                    <a:pt x="26289" y="110108"/>
                  </a:lnTo>
                  <a:lnTo>
                    <a:pt x="62229" y="59562"/>
                  </a:lnTo>
                  <a:lnTo>
                    <a:pt x="111886" y="20954"/>
                  </a:lnTo>
                  <a:lnTo>
                    <a:pt x="157607" y="0"/>
                  </a:lnTo>
                  <a:lnTo>
                    <a:pt x="312928" y="136906"/>
                  </a:lnTo>
                  <a:lnTo>
                    <a:pt x="294005" y="138430"/>
                  </a:lnTo>
                  <a:lnTo>
                    <a:pt x="258825" y="145795"/>
                  </a:lnTo>
                  <a:lnTo>
                    <a:pt x="219328" y="161543"/>
                  </a:lnTo>
                  <a:lnTo>
                    <a:pt x="186054" y="185547"/>
                  </a:lnTo>
                  <a:close/>
                </a:path>
              </a:pathLst>
            </a:custGeom>
            <a:solidFill>
              <a:srgbClr val="C61D24"/>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Freeform 81">
              <a:hlinkClick r:id="rId3" action="ppaction://hlinkfile"/>
            </p:cNvPr>
            <p:cNvSpPr/>
            <p:nvPr/>
          </p:nvSpPr>
          <p:spPr>
            <a:xfrm>
              <a:off x="1017792" y="3948445"/>
              <a:ext cx="20009" cy="444228"/>
            </a:xfrm>
            <a:custGeom>
              <a:avLst/>
              <a:gdLst/>
              <a:ahLst/>
              <a:cxnLst/>
              <a:rect l="0" t="0" r="0" b="0"/>
              <a:pathLst>
                <a:path w="17780" h="444501">
                  <a:moveTo>
                    <a:pt x="12700" y="0"/>
                  </a:moveTo>
                  <a:lnTo>
                    <a:pt x="17779" y="60961"/>
                  </a:lnTo>
                  <a:lnTo>
                    <a:pt x="5079" y="149861"/>
                  </a:lnTo>
                  <a:lnTo>
                    <a:pt x="0" y="264161"/>
                  </a:lnTo>
                  <a:lnTo>
                    <a:pt x="5079" y="369570"/>
                  </a:lnTo>
                  <a:lnTo>
                    <a:pt x="8890" y="44450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3" name="Freeform 82">
              <a:hlinkClick r:id="rId3" action="ppaction://hlinkfile"/>
            </p:cNvPr>
            <p:cNvSpPr/>
            <p:nvPr/>
          </p:nvSpPr>
          <p:spPr>
            <a:xfrm>
              <a:off x="909409" y="3749084"/>
              <a:ext cx="188419" cy="320710"/>
            </a:xfrm>
            <a:custGeom>
              <a:avLst/>
              <a:gdLst/>
              <a:ahLst/>
              <a:cxnLst/>
              <a:rect l="0" t="0" r="0" b="0"/>
              <a:pathLst>
                <a:path w="187962" h="321311">
                  <a:moveTo>
                    <a:pt x="0" y="321310"/>
                  </a:moveTo>
                  <a:lnTo>
                    <a:pt x="39371" y="294639"/>
                  </a:lnTo>
                  <a:lnTo>
                    <a:pt x="87630" y="241300"/>
                  </a:lnTo>
                  <a:lnTo>
                    <a:pt x="130811" y="180339"/>
                  </a:lnTo>
                  <a:lnTo>
                    <a:pt x="175261" y="91439"/>
                  </a:lnTo>
                  <a:lnTo>
                    <a:pt x="187961" y="43180"/>
                  </a:lnTo>
                  <a:lnTo>
                    <a:pt x="187961"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4" name="Freeform 83">
              <a:hlinkClick r:id="rId3" action="ppaction://hlinkfile"/>
            </p:cNvPr>
            <p:cNvSpPr/>
            <p:nvPr/>
          </p:nvSpPr>
          <p:spPr>
            <a:xfrm>
              <a:off x="1067815" y="3848764"/>
              <a:ext cx="241776" cy="108348"/>
            </a:xfrm>
            <a:custGeom>
              <a:avLst/>
              <a:gdLst/>
              <a:ahLst/>
              <a:cxnLst/>
              <a:rect l="0" t="0" r="0" b="0"/>
              <a:pathLst>
                <a:path w="241301" h="106681">
                  <a:moveTo>
                    <a:pt x="241300" y="0"/>
                  </a:moveTo>
                  <a:lnTo>
                    <a:pt x="175261" y="58420"/>
                  </a:lnTo>
                  <a:lnTo>
                    <a:pt x="149861" y="71120"/>
                  </a:lnTo>
                  <a:lnTo>
                    <a:pt x="132081" y="71120"/>
                  </a:lnTo>
                  <a:lnTo>
                    <a:pt x="114300" y="58420"/>
                  </a:lnTo>
                  <a:lnTo>
                    <a:pt x="83820" y="58420"/>
                  </a:lnTo>
                  <a:lnTo>
                    <a:pt x="53341" y="71120"/>
                  </a:lnTo>
                  <a:lnTo>
                    <a:pt x="0" y="10668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5" name="Freeform 84">
              <a:hlinkClick r:id="rId3" action="ppaction://hlinkfile"/>
            </p:cNvPr>
            <p:cNvSpPr/>
            <p:nvPr/>
          </p:nvSpPr>
          <p:spPr>
            <a:xfrm>
              <a:off x="909409" y="3876935"/>
              <a:ext cx="95044" cy="30337"/>
            </a:xfrm>
            <a:custGeom>
              <a:avLst/>
              <a:gdLst/>
              <a:ahLst/>
              <a:cxnLst/>
              <a:rect l="0" t="0" r="0" b="0"/>
              <a:pathLst>
                <a:path w="92712" h="31751">
                  <a:moveTo>
                    <a:pt x="92711" y="31750"/>
                  </a:moveTo>
                  <a:lnTo>
                    <a:pt x="60961" y="31750"/>
                  </a:lnTo>
                  <a:lnTo>
                    <a:pt x="30480" y="22860"/>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6" name="Freeform 85">
              <a:hlinkClick r:id="rId3" action="ppaction://hlinkfile"/>
            </p:cNvPr>
            <p:cNvSpPr/>
            <p:nvPr/>
          </p:nvSpPr>
          <p:spPr>
            <a:xfrm>
              <a:off x="1017792" y="4214982"/>
              <a:ext cx="81703" cy="106180"/>
            </a:xfrm>
            <a:custGeom>
              <a:avLst/>
              <a:gdLst/>
              <a:ahLst/>
              <a:cxnLst/>
              <a:rect l="0" t="0" r="0" b="0"/>
              <a:pathLst>
                <a:path w="80010" h="106681">
                  <a:moveTo>
                    <a:pt x="80009" y="106680"/>
                  </a:moveTo>
                  <a:lnTo>
                    <a:pt x="50800" y="92711"/>
                  </a:lnTo>
                  <a:lnTo>
                    <a:pt x="25400" y="67311"/>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7" name="Freeform 86">
              <a:hlinkClick r:id="rId3" action="ppaction://hlinkfile"/>
            </p:cNvPr>
            <p:cNvSpPr/>
            <p:nvPr/>
          </p:nvSpPr>
          <p:spPr>
            <a:xfrm>
              <a:off x="1146183" y="4303826"/>
              <a:ext cx="156738" cy="56341"/>
            </a:xfrm>
            <a:custGeom>
              <a:avLst/>
              <a:gdLst/>
              <a:ahLst/>
              <a:cxnLst/>
              <a:rect l="0" t="0" r="0" b="0"/>
              <a:pathLst>
                <a:path w="157480" h="57151">
                  <a:moveTo>
                    <a:pt x="0" y="0"/>
                  </a:moveTo>
                  <a:lnTo>
                    <a:pt x="30479" y="8891"/>
                  </a:lnTo>
                  <a:lnTo>
                    <a:pt x="48259" y="21591"/>
                  </a:lnTo>
                  <a:lnTo>
                    <a:pt x="71120" y="48261"/>
                  </a:lnTo>
                  <a:lnTo>
                    <a:pt x="105409" y="57150"/>
                  </a:lnTo>
                  <a:lnTo>
                    <a:pt x="127000" y="57150"/>
                  </a:lnTo>
                  <a:lnTo>
                    <a:pt x="157479" y="4445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8" name="Freeform 87">
              <a:hlinkClick r:id="rId3" action="ppaction://hlinkfile"/>
            </p:cNvPr>
            <p:cNvSpPr/>
            <p:nvPr/>
          </p:nvSpPr>
          <p:spPr>
            <a:xfrm>
              <a:off x="1059477" y="4550860"/>
              <a:ext cx="83371" cy="8668"/>
            </a:xfrm>
            <a:custGeom>
              <a:avLst/>
              <a:gdLst/>
              <a:ahLst/>
              <a:cxnLst/>
              <a:rect l="0" t="0" r="0" b="0"/>
              <a:pathLst>
                <a:path w="83821" h="8892">
                  <a:moveTo>
                    <a:pt x="83820" y="5081"/>
                  </a:moveTo>
                  <a:lnTo>
                    <a:pt x="53339" y="0"/>
                  </a:lnTo>
                  <a:lnTo>
                    <a:pt x="26670" y="0"/>
                  </a:lnTo>
                  <a:lnTo>
                    <a:pt x="0" y="8891"/>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9" name="Freeform 88">
              <a:hlinkClick r:id="rId3" action="ppaction://hlinkfile"/>
            </p:cNvPr>
            <p:cNvSpPr/>
            <p:nvPr/>
          </p:nvSpPr>
          <p:spPr>
            <a:xfrm>
              <a:off x="1037801" y="4713383"/>
              <a:ext cx="131726" cy="21670"/>
            </a:xfrm>
            <a:custGeom>
              <a:avLst/>
              <a:gdLst/>
              <a:ahLst/>
              <a:cxnLst/>
              <a:rect l="0" t="0" r="0" b="0"/>
              <a:pathLst>
                <a:path w="132081" h="21590">
                  <a:moveTo>
                    <a:pt x="132080" y="3810"/>
                  </a:moveTo>
                  <a:lnTo>
                    <a:pt x="105411" y="0"/>
                  </a:lnTo>
                  <a:lnTo>
                    <a:pt x="43180" y="8889"/>
                  </a:lnTo>
                  <a:lnTo>
                    <a:pt x="0" y="21589"/>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0" name="Freeform 89">
              <a:hlinkClick r:id="rId3" action="ppaction://hlinkfile"/>
            </p:cNvPr>
            <p:cNvSpPr/>
            <p:nvPr/>
          </p:nvSpPr>
          <p:spPr>
            <a:xfrm>
              <a:off x="1016124" y="4930079"/>
              <a:ext cx="100045" cy="106180"/>
            </a:xfrm>
            <a:custGeom>
              <a:avLst/>
              <a:gdLst/>
              <a:ahLst/>
              <a:cxnLst/>
              <a:rect l="0" t="0" r="0" b="0"/>
              <a:pathLst>
                <a:path w="100331" h="105411">
                  <a:moveTo>
                    <a:pt x="100330" y="87630"/>
                  </a:moveTo>
                  <a:lnTo>
                    <a:pt x="78739" y="105410"/>
                  </a:lnTo>
                  <a:lnTo>
                    <a:pt x="52069" y="101600"/>
                  </a:lnTo>
                  <a:lnTo>
                    <a:pt x="25400" y="74930"/>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1" name="Freeform 90">
              <a:hlinkClick r:id="rId3" action="ppaction://hlinkfile"/>
            </p:cNvPr>
            <p:cNvSpPr/>
            <p:nvPr/>
          </p:nvSpPr>
          <p:spPr>
            <a:xfrm>
              <a:off x="1062812" y="5116438"/>
              <a:ext cx="70032" cy="117016"/>
            </a:xfrm>
            <a:custGeom>
              <a:avLst/>
              <a:gdLst/>
              <a:ahLst/>
              <a:cxnLst/>
              <a:rect l="0" t="0" r="0" b="0"/>
              <a:pathLst>
                <a:path w="69851" h="118112">
                  <a:moveTo>
                    <a:pt x="69850" y="0"/>
                  </a:moveTo>
                  <a:lnTo>
                    <a:pt x="43179" y="66041"/>
                  </a:lnTo>
                  <a:lnTo>
                    <a:pt x="0" y="118111"/>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2" name="Freeform 91">
              <a:hlinkClick r:id="rId3" action="ppaction://hlinkfile"/>
            </p:cNvPr>
            <p:cNvSpPr/>
            <p:nvPr/>
          </p:nvSpPr>
          <p:spPr>
            <a:xfrm>
              <a:off x="761009" y="5101268"/>
              <a:ext cx="53357" cy="88846"/>
            </a:xfrm>
            <a:custGeom>
              <a:avLst/>
              <a:gdLst/>
              <a:ahLst/>
              <a:cxnLst/>
              <a:rect l="0" t="0" r="0" b="0"/>
              <a:pathLst>
                <a:path w="52070" h="88901">
                  <a:moveTo>
                    <a:pt x="52069" y="88900"/>
                  </a:moveTo>
                  <a:lnTo>
                    <a:pt x="17780" y="57150"/>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3" name="Freeform 92">
              <a:hlinkClick r:id="rId3" action="ppaction://hlinkfile"/>
            </p:cNvPr>
            <p:cNvSpPr/>
            <p:nvPr/>
          </p:nvSpPr>
          <p:spPr>
            <a:xfrm>
              <a:off x="751005" y="4875904"/>
              <a:ext cx="55024" cy="88846"/>
            </a:xfrm>
            <a:custGeom>
              <a:avLst/>
              <a:gdLst/>
              <a:ahLst/>
              <a:cxnLst/>
              <a:rect l="0" t="0" r="0" b="0"/>
              <a:pathLst>
                <a:path w="55881" h="88901">
                  <a:moveTo>
                    <a:pt x="55880" y="88900"/>
                  </a:moveTo>
                  <a:lnTo>
                    <a:pt x="25400" y="66040"/>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4" name="Freeform 93">
              <a:hlinkClick r:id="rId3" action="ppaction://hlinkfile"/>
            </p:cNvPr>
            <p:cNvSpPr/>
            <p:nvPr/>
          </p:nvSpPr>
          <p:spPr>
            <a:xfrm>
              <a:off x="757675" y="4516189"/>
              <a:ext cx="73367" cy="67177"/>
            </a:xfrm>
            <a:custGeom>
              <a:avLst/>
              <a:gdLst/>
              <a:ahLst/>
              <a:cxnLst/>
              <a:rect l="0" t="0" r="0" b="0"/>
              <a:pathLst>
                <a:path w="74932" h="66040">
                  <a:moveTo>
                    <a:pt x="74931" y="66039"/>
                  </a:moveTo>
                  <a:lnTo>
                    <a:pt x="35561" y="48259"/>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5" name="Freeform 94">
              <a:hlinkClick r:id="rId3" action="ppaction://hlinkfile"/>
            </p:cNvPr>
            <p:cNvSpPr/>
            <p:nvPr/>
          </p:nvSpPr>
          <p:spPr>
            <a:xfrm>
              <a:off x="782685" y="4264821"/>
              <a:ext cx="110050" cy="49841"/>
            </a:xfrm>
            <a:custGeom>
              <a:avLst/>
              <a:gdLst/>
              <a:ahLst/>
              <a:cxnLst/>
              <a:rect l="0" t="0" r="0" b="0"/>
              <a:pathLst>
                <a:path w="109221" h="48262">
                  <a:moveTo>
                    <a:pt x="109220" y="39370"/>
                  </a:moveTo>
                  <a:lnTo>
                    <a:pt x="78740" y="48261"/>
                  </a:lnTo>
                  <a:lnTo>
                    <a:pt x="52070" y="48261"/>
                  </a:lnTo>
                  <a:lnTo>
                    <a:pt x="30479" y="39370"/>
                  </a:lnTo>
                  <a:lnTo>
                    <a:pt x="0" y="0"/>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6" name="Freeform 95">
              <a:hlinkClick r:id="rId3" action="ppaction://hlinkfile"/>
            </p:cNvPr>
            <p:cNvSpPr/>
            <p:nvPr/>
          </p:nvSpPr>
          <p:spPr>
            <a:xfrm>
              <a:off x="535907" y="3005817"/>
              <a:ext cx="83371" cy="39005"/>
            </a:xfrm>
            <a:custGeom>
              <a:avLst/>
              <a:gdLst/>
              <a:ahLst/>
              <a:cxnLst/>
              <a:rect l="0" t="0" r="0" b="0"/>
              <a:pathLst>
                <a:path w="83822" h="39370">
                  <a:moveTo>
                    <a:pt x="0" y="0"/>
                  </a:moveTo>
                  <a:lnTo>
                    <a:pt x="26671" y="1269"/>
                  </a:lnTo>
                  <a:lnTo>
                    <a:pt x="54611" y="11430"/>
                  </a:lnTo>
                  <a:lnTo>
                    <a:pt x="67311" y="20319"/>
                  </a:lnTo>
                  <a:lnTo>
                    <a:pt x="83821" y="39369"/>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7" name="Freeform 96">
              <a:hlinkClick r:id="rId3" action="ppaction://hlinkfile"/>
            </p:cNvPr>
            <p:cNvSpPr/>
            <p:nvPr/>
          </p:nvSpPr>
          <p:spPr>
            <a:xfrm>
              <a:off x="560919" y="3096829"/>
              <a:ext cx="78368" cy="10834"/>
            </a:xfrm>
            <a:custGeom>
              <a:avLst/>
              <a:gdLst/>
              <a:ahLst/>
              <a:cxnLst/>
              <a:rect l="0" t="0" r="0" b="0"/>
              <a:pathLst>
                <a:path w="74932" h="11432">
                  <a:moveTo>
                    <a:pt x="0" y="2541"/>
                  </a:moveTo>
                  <a:lnTo>
                    <a:pt x="26671" y="0"/>
                  </a:lnTo>
                  <a:lnTo>
                    <a:pt x="53341" y="2541"/>
                  </a:lnTo>
                  <a:lnTo>
                    <a:pt x="74931" y="11431"/>
                  </a:lnTo>
                </a:path>
              </a:pathLst>
            </a:custGeom>
            <a:ln w="965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7174" name="Group 168"/>
          <p:cNvGrpSpPr>
            <a:grpSpLocks/>
          </p:cNvGrpSpPr>
          <p:nvPr/>
        </p:nvGrpSpPr>
        <p:grpSpPr bwMode="auto">
          <a:xfrm>
            <a:off x="8007350" y="2246313"/>
            <a:ext cx="2114550" cy="2627312"/>
            <a:chOff x="8166100" y="2044700"/>
            <a:chExt cx="2154809" cy="3449066"/>
          </a:xfrm>
        </p:grpSpPr>
        <p:sp>
          <p:nvSpPr>
            <p:cNvPr id="99" name="Freeform 98"/>
            <p:cNvSpPr/>
            <p:nvPr/>
          </p:nvSpPr>
          <p:spPr>
            <a:xfrm>
              <a:off x="9253211" y="2524026"/>
              <a:ext cx="232952" cy="197982"/>
            </a:xfrm>
            <a:custGeom>
              <a:avLst/>
              <a:gdLst/>
              <a:ahLst/>
              <a:cxnLst/>
              <a:rect l="0" t="0" r="0" b="0"/>
              <a:pathLst>
                <a:path w="232029" h="198121">
                  <a:moveTo>
                    <a:pt x="232028" y="0"/>
                  </a:moveTo>
                  <a:lnTo>
                    <a:pt x="224281" y="77342"/>
                  </a:lnTo>
                  <a:lnTo>
                    <a:pt x="223392" y="154813"/>
                  </a:lnTo>
                  <a:lnTo>
                    <a:pt x="82041" y="198120"/>
                  </a:lnTo>
                  <a:lnTo>
                    <a:pt x="0" y="152907"/>
                  </a:lnTo>
                  <a:lnTo>
                    <a:pt x="15240" y="135763"/>
                  </a:lnTo>
                  <a:lnTo>
                    <a:pt x="29717" y="126619"/>
                  </a:lnTo>
                  <a:lnTo>
                    <a:pt x="37465" y="20066"/>
                  </a:lnTo>
                  <a:close/>
                </a:path>
              </a:pathLst>
            </a:custGeom>
            <a:solidFill>
              <a:srgbClr val="FFBDB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a:off x="9204679" y="2242682"/>
              <a:ext cx="354282" cy="395965"/>
            </a:xfrm>
            <a:custGeom>
              <a:avLst/>
              <a:gdLst/>
              <a:ahLst/>
              <a:cxnLst/>
              <a:rect l="0" t="0" r="0" b="0"/>
              <a:pathLst>
                <a:path w="353061" h="398019">
                  <a:moveTo>
                    <a:pt x="279908" y="299338"/>
                  </a:moveTo>
                  <a:lnTo>
                    <a:pt x="242317" y="348996"/>
                  </a:lnTo>
                  <a:lnTo>
                    <a:pt x="220599" y="369697"/>
                  </a:lnTo>
                  <a:lnTo>
                    <a:pt x="200153" y="383540"/>
                  </a:lnTo>
                  <a:lnTo>
                    <a:pt x="197485" y="384302"/>
                  </a:lnTo>
                  <a:lnTo>
                    <a:pt x="190373" y="387731"/>
                  </a:lnTo>
                  <a:lnTo>
                    <a:pt x="170307" y="392175"/>
                  </a:lnTo>
                  <a:lnTo>
                    <a:pt x="167768" y="392937"/>
                  </a:lnTo>
                  <a:lnTo>
                    <a:pt x="117348" y="398018"/>
                  </a:lnTo>
                  <a:lnTo>
                    <a:pt x="68327" y="392937"/>
                  </a:lnTo>
                  <a:lnTo>
                    <a:pt x="61595" y="390271"/>
                  </a:lnTo>
                  <a:lnTo>
                    <a:pt x="56007" y="386460"/>
                  </a:lnTo>
                  <a:lnTo>
                    <a:pt x="50800" y="381634"/>
                  </a:lnTo>
                  <a:lnTo>
                    <a:pt x="46736" y="375793"/>
                  </a:lnTo>
                  <a:lnTo>
                    <a:pt x="28195" y="311277"/>
                  </a:lnTo>
                  <a:lnTo>
                    <a:pt x="15621" y="231647"/>
                  </a:lnTo>
                  <a:lnTo>
                    <a:pt x="10795" y="152272"/>
                  </a:lnTo>
                  <a:lnTo>
                    <a:pt x="1524" y="117602"/>
                  </a:lnTo>
                  <a:lnTo>
                    <a:pt x="0" y="2666"/>
                  </a:lnTo>
                  <a:lnTo>
                    <a:pt x="347854" y="0"/>
                  </a:lnTo>
                  <a:lnTo>
                    <a:pt x="353060" y="244347"/>
                  </a:lnTo>
                  <a:lnTo>
                    <a:pt x="284354" y="281178"/>
                  </a:lnTo>
                  <a:close/>
                </a:path>
              </a:pathLst>
            </a:custGeom>
            <a:solidFill>
              <a:srgbClr val="FFC4B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Freeform 100"/>
            <p:cNvSpPr/>
            <p:nvPr/>
          </p:nvSpPr>
          <p:spPr>
            <a:xfrm>
              <a:off x="9157766" y="2236431"/>
              <a:ext cx="440021" cy="289679"/>
            </a:xfrm>
            <a:custGeom>
              <a:avLst/>
              <a:gdLst/>
              <a:ahLst/>
              <a:cxnLst/>
              <a:rect l="0" t="0" r="0" b="0"/>
              <a:pathLst>
                <a:path w="439167" h="288291">
                  <a:moveTo>
                    <a:pt x="414274" y="36194"/>
                  </a:moveTo>
                  <a:lnTo>
                    <a:pt x="439166" y="107695"/>
                  </a:lnTo>
                  <a:lnTo>
                    <a:pt x="419480" y="205232"/>
                  </a:lnTo>
                  <a:lnTo>
                    <a:pt x="401192" y="243585"/>
                  </a:lnTo>
                  <a:lnTo>
                    <a:pt x="372364" y="275209"/>
                  </a:lnTo>
                  <a:lnTo>
                    <a:pt x="343407" y="286893"/>
                  </a:lnTo>
                  <a:lnTo>
                    <a:pt x="332613" y="288290"/>
                  </a:lnTo>
                  <a:lnTo>
                    <a:pt x="326263" y="283082"/>
                  </a:lnTo>
                  <a:lnTo>
                    <a:pt x="328803" y="265938"/>
                  </a:lnTo>
                  <a:lnTo>
                    <a:pt x="335279" y="256540"/>
                  </a:lnTo>
                  <a:lnTo>
                    <a:pt x="347344" y="255523"/>
                  </a:lnTo>
                  <a:lnTo>
                    <a:pt x="357758" y="242950"/>
                  </a:lnTo>
                  <a:lnTo>
                    <a:pt x="370713" y="212597"/>
                  </a:lnTo>
                  <a:lnTo>
                    <a:pt x="369696" y="192278"/>
                  </a:lnTo>
                  <a:lnTo>
                    <a:pt x="364490" y="183260"/>
                  </a:lnTo>
                  <a:lnTo>
                    <a:pt x="350012" y="179197"/>
                  </a:lnTo>
                  <a:lnTo>
                    <a:pt x="339597" y="181863"/>
                  </a:lnTo>
                  <a:lnTo>
                    <a:pt x="326263" y="177291"/>
                  </a:lnTo>
                  <a:lnTo>
                    <a:pt x="279527" y="130810"/>
                  </a:lnTo>
                  <a:lnTo>
                    <a:pt x="266445" y="100965"/>
                  </a:lnTo>
                  <a:lnTo>
                    <a:pt x="259461" y="93091"/>
                  </a:lnTo>
                  <a:lnTo>
                    <a:pt x="222377" y="90550"/>
                  </a:lnTo>
                  <a:lnTo>
                    <a:pt x="171450" y="55244"/>
                  </a:lnTo>
                  <a:lnTo>
                    <a:pt x="82042" y="55625"/>
                  </a:lnTo>
                  <a:lnTo>
                    <a:pt x="63118" y="87248"/>
                  </a:lnTo>
                  <a:lnTo>
                    <a:pt x="56388" y="117347"/>
                  </a:lnTo>
                  <a:lnTo>
                    <a:pt x="46354" y="126619"/>
                  </a:lnTo>
                  <a:lnTo>
                    <a:pt x="30099" y="131825"/>
                  </a:lnTo>
                  <a:lnTo>
                    <a:pt x="14478" y="125094"/>
                  </a:lnTo>
                  <a:lnTo>
                    <a:pt x="1142" y="109600"/>
                  </a:lnTo>
                  <a:lnTo>
                    <a:pt x="0" y="87884"/>
                  </a:lnTo>
                  <a:lnTo>
                    <a:pt x="5206" y="61468"/>
                  </a:lnTo>
                  <a:lnTo>
                    <a:pt x="137667" y="18288"/>
                  </a:lnTo>
                  <a:lnTo>
                    <a:pt x="310006" y="0"/>
                  </a:lnTo>
                  <a:close/>
                </a:path>
              </a:pathLst>
            </a:custGeom>
            <a:solidFill>
              <a:srgbClr val="66400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Freeform 101"/>
            <p:cNvSpPr/>
            <p:nvPr/>
          </p:nvSpPr>
          <p:spPr>
            <a:xfrm>
              <a:off x="9017023" y="2044700"/>
              <a:ext cx="750624" cy="318856"/>
            </a:xfrm>
            <a:custGeom>
              <a:avLst/>
              <a:gdLst/>
              <a:ahLst/>
              <a:cxnLst/>
              <a:rect l="0" t="0" r="0" b="0"/>
              <a:pathLst>
                <a:path w="750570" h="319152">
                  <a:moveTo>
                    <a:pt x="462534" y="11683"/>
                  </a:moveTo>
                  <a:lnTo>
                    <a:pt x="548639" y="46608"/>
                  </a:lnTo>
                  <a:lnTo>
                    <a:pt x="635889" y="94614"/>
                  </a:lnTo>
                  <a:lnTo>
                    <a:pt x="706119" y="153542"/>
                  </a:lnTo>
                  <a:lnTo>
                    <a:pt x="744727" y="199008"/>
                  </a:lnTo>
                  <a:lnTo>
                    <a:pt x="750569" y="220472"/>
                  </a:lnTo>
                  <a:lnTo>
                    <a:pt x="749046" y="287147"/>
                  </a:lnTo>
                  <a:lnTo>
                    <a:pt x="743203" y="306197"/>
                  </a:lnTo>
                  <a:lnTo>
                    <a:pt x="708660" y="319151"/>
                  </a:lnTo>
                  <a:lnTo>
                    <a:pt x="631443" y="319151"/>
                  </a:lnTo>
                  <a:lnTo>
                    <a:pt x="587628" y="280416"/>
                  </a:lnTo>
                  <a:lnTo>
                    <a:pt x="405384" y="268477"/>
                  </a:lnTo>
                  <a:lnTo>
                    <a:pt x="13335" y="267461"/>
                  </a:lnTo>
                  <a:lnTo>
                    <a:pt x="7747" y="231267"/>
                  </a:lnTo>
                  <a:lnTo>
                    <a:pt x="0" y="211582"/>
                  </a:lnTo>
                  <a:lnTo>
                    <a:pt x="9271" y="181736"/>
                  </a:lnTo>
                  <a:lnTo>
                    <a:pt x="51942" y="112141"/>
                  </a:lnTo>
                  <a:lnTo>
                    <a:pt x="110616" y="54355"/>
                  </a:lnTo>
                  <a:lnTo>
                    <a:pt x="157479" y="26797"/>
                  </a:lnTo>
                  <a:lnTo>
                    <a:pt x="191897" y="18288"/>
                  </a:lnTo>
                  <a:lnTo>
                    <a:pt x="234568" y="20066"/>
                  </a:lnTo>
                  <a:lnTo>
                    <a:pt x="299974" y="41401"/>
                  </a:lnTo>
                  <a:lnTo>
                    <a:pt x="311023" y="43942"/>
                  </a:lnTo>
                  <a:lnTo>
                    <a:pt x="332231" y="21717"/>
                  </a:lnTo>
                  <a:lnTo>
                    <a:pt x="362330" y="3682"/>
                  </a:lnTo>
                  <a:lnTo>
                    <a:pt x="407924"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Freeform 102"/>
            <p:cNvSpPr/>
            <p:nvPr/>
          </p:nvSpPr>
          <p:spPr>
            <a:xfrm>
              <a:off x="9028348" y="2063456"/>
              <a:ext cx="706945" cy="237579"/>
            </a:xfrm>
            <a:custGeom>
              <a:avLst/>
              <a:gdLst/>
              <a:ahLst/>
              <a:cxnLst/>
              <a:rect l="0" t="0" r="0" b="0"/>
              <a:pathLst>
                <a:path w="707772" h="237236">
                  <a:moveTo>
                    <a:pt x="429895" y="11176"/>
                  </a:moveTo>
                  <a:lnTo>
                    <a:pt x="506349" y="37591"/>
                  </a:lnTo>
                  <a:lnTo>
                    <a:pt x="570484" y="68579"/>
                  </a:lnTo>
                  <a:lnTo>
                    <a:pt x="632078" y="105791"/>
                  </a:lnTo>
                  <a:lnTo>
                    <a:pt x="671829" y="137794"/>
                  </a:lnTo>
                  <a:lnTo>
                    <a:pt x="707771" y="176910"/>
                  </a:lnTo>
                  <a:lnTo>
                    <a:pt x="705230" y="237235"/>
                  </a:lnTo>
                  <a:lnTo>
                    <a:pt x="625475" y="141985"/>
                  </a:lnTo>
                  <a:lnTo>
                    <a:pt x="515874" y="80898"/>
                  </a:lnTo>
                  <a:lnTo>
                    <a:pt x="401574" y="39497"/>
                  </a:lnTo>
                  <a:lnTo>
                    <a:pt x="338582" y="38735"/>
                  </a:lnTo>
                  <a:lnTo>
                    <a:pt x="303911" y="72263"/>
                  </a:lnTo>
                  <a:lnTo>
                    <a:pt x="282828" y="80898"/>
                  </a:lnTo>
                  <a:lnTo>
                    <a:pt x="232028" y="87503"/>
                  </a:lnTo>
                  <a:lnTo>
                    <a:pt x="191897" y="78232"/>
                  </a:lnTo>
                  <a:lnTo>
                    <a:pt x="145414" y="52451"/>
                  </a:lnTo>
                  <a:lnTo>
                    <a:pt x="125857" y="67056"/>
                  </a:lnTo>
                  <a:lnTo>
                    <a:pt x="74929" y="116204"/>
                  </a:lnTo>
                  <a:lnTo>
                    <a:pt x="10033" y="208153"/>
                  </a:lnTo>
                  <a:lnTo>
                    <a:pt x="0" y="201041"/>
                  </a:lnTo>
                  <a:lnTo>
                    <a:pt x="50038" y="119507"/>
                  </a:lnTo>
                  <a:lnTo>
                    <a:pt x="87249" y="73787"/>
                  </a:lnTo>
                  <a:lnTo>
                    <a:pt x="135127" y="35051"/>
                  </a:lnTo>
                  <a:lnTo>
                    <a:pt x="160020" y="25654"/>
                  </a:lnTo>
                  <a:lnTo>
                    <a:pt x="172212" y="28320"/>
                  </a:lnTo>
                  <a:lnTo>
                    <a:pt x="185674" y="44704"/>
                  </a:lnTo>
                  <a:lnTo>
                    <a:pt x="204470" y="55117"/>
                  </a:lnTo>
                  <a:lnTo>
                    <a:pt x="267970" y="53975"/>
                  </a:lnTo>
                  <a:lnTo>
                    <a:pt x="289560" y="46101"/>
                  </a:lnTo>
                  <a:lnTo>
                    <a:pt x="349250" y="4444"/>
                  </a:lnTo>
                  <a:lnTo>
                    <a:pt x="381126" y="0"/>
                  </a:lnTo>
                  <a:close/>
                </a:path>
              </a:pathLst>
            </a:custGeom>
            <a:solidFill>
              <a:srgbClr val="FFEDC9"/>
            </a:solidFill>
            <a:ln w="12700" cap="flat" cmpd="sng" algn="ctr">
              <a:solidFill>
                <a:srgbClr val="80808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Freeform 103"/>
            <p:cNvSpPr/>
            <p:nvPr/>
          </p:nvSpPr>
          <p:spPr>
            <a:xfrm>
              <a:off x="9292036" y="2373976"/>
              <a:ext cx="97063" cy="22924"/>
            </a:xfrm>
            <a:custGeom>
              <a:avLst/>
              <a:gdLst/>
              <a:ahLst/>
              <a:cxnLst/>
              <a:rect l="0" t="0" r="0" b="0"/>
              <a:pathLst>
                <a:path w="96521" h="25020">
                  <a:moveTo>
                    <a:pt x="11811" y="7874"/>
                  </a:moveTo>
                  <a:lnTo>
                    <a:pt x="21845" y="13081"/>
                  </a:lnTo>
                  <a:lnTo>
                    <a:pt x="38608" y="11812"/>
                  </a:lnTo>
                  <a:lnTo>
                    <a:pt x="53848" y="0"/>
                  </a:lnTo>
                  <a:lnTo>
                    <a:pt x="93854" y="2668"/>
                  </a:lnTo>
                  <a:lnTo>
                    <a:pt x="96520" y="11812"/>
                  </a:lnTo>
                  <a:lnTo>
                    <a:pt x="88011" y="15621"/>
                  </a:lnTo>
                  <a:lnTo>
                    <a:pt x="56516" y="18924"/>
                  </a:lnTo>
                  <a:lnTo>
                    <a:pt x="42672" y="25019"/>
                  </a:lnTo>
                  <a:lnTo>
                    <a:pt x="16257" y="25019"/>
                  </a:lnTo>
                  <a:lnTo>
                    <a:pt x="0" y="19812"/>
                  </a:lnTo>
                  <a:lnTo>
                    <a:pt x="2668" y="9271"/>
                  </a:lnTo>
                  <a:close/>
                </a:path>
              </a:pathLst>
            </a:custGeom>
            <a:solidFill>
              <a:srgbClr val="B059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Freeform 104"/>
            <p:cNvSpPr/>
            <p:nvPr/>
          </p:nvSpPr>
          <p:spPr>
            <a:xfrm>
              <a:off x="9261300" y="2490682"/>
              <a:ext cx="27501" cy="8336"/>
            </a:xfrm>
            <a:custGeom>
              <a:avLst/>
              <a:gdLst/>
              <a:ahLst/>
              <a:cxnLst/>
              <a:rect l="0" t="0" r="0" b="0"/>
              <a:pathLst>
                <a:path w="26036" h="5590">
                  <a:moveTo>
                    <a:pt x="7367" y="0"/>
                  </a:moveTo>
                  <a:lnTo>
                    <a:pt x="17399" y="0"/>
                  </a:lnTo>
                  <a:lnTo>
                    <a:pt x="26035" y="4827"/>
                  </a:lnTo>
                  <a:lnTo>
                    <a:pt x="0" y="5589"/>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Freeform 105"/>
            <p:cNvSpPr/>
            <p:nvPr/>
          </p:nvSpPr>
          <p:spPr>
            <a:xfrm>
              <a:off x="9317920" y="2413572"/>
              <a:ext cx="1618" cy="2085"/>
            </a:xfrm>
            <a:custGeom>
              <a:avLst/>
              <a:gdLst/>
              <a:ahLst/>
              <a:cxnLst/>
              <a:rect l="0" t="0" r="0" b="0"/>
              <a:pathLst>
                <a:path w="1398" h="1145">
                  <a:moveTo>
                    <a:pt x="1397" y="1144"/>
                  </a:moveTo>
                  <a:lnTo>
                    <a:pt x="1015" y="382"/>
                  </a:lnTo>
                  <a:lnTo>
                    <a:pt x="0" y="0"/>
                  </a:lnTo>
                  <a:lnTo>
                    <a:pt x="635" y="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Freeform 106"/>
            <p:cNvSpPr/>
            <p:nvPr/>
          </p:nvSpPr>
          <p:spPr>
            <a:xfrm>
              <a:off x="9317920" y="2403153"/>
              <a:ext cx="71180" cy="25008"/>
            </a:xfrm>
            <a:custGeom>
              <a:avLst/>
              <a:gdLst/>
              <a:ahLst/>
              <a:cxnLst/>
              <a:rect l="0" t="0" r="0" b="0"/>
              <a:pathLst>
                <a:path w="70231" h="22352">
                  <a:moveTo>
                    <a:pt x="0" y="11175"/>
                  </a:moveTo>
                  <a:lnTo>
                    <a:pt x="4953" y="7873"/>
                  </a:lnTo>
                  <a:lnTo>
                    <a:pt x="24130" y="1142"/>
                  </a:lnTo>
                  <a:lnTo>
                    <a:pt x="33528" y="0"/>
                  </a:lnTo>
                  <a:lnTo>
                    <a:pt x="42291" y="381"/>
                  </a:lnTo>
                  <a:lnTo>
                    <a:pt x="46863" y="1142"/>
                  </a:lnTo>
                  <a:lnTo>
                    <a:pt x="54991" y="4063"/>
                  </a:lnTo>
                  <a:lnTo>
                    <a:pt x="62738" y="7873"/>
                  </a:lnTo>
                  <a:lnTo>
                    <a:pt x="70230" y="13716"/>
                  </a:lnTo>
                  <a:lnTo>
                    <a:pt x="52323" y="20447"/>
                  </a:lnTo>
                  <a:lnTo>
                    <a:pt x="35305" y="22351"/>
                  </a:lnTo>
                  <a:lnTo>
                    <a:pt x="17906" y="19304"/>
                  </a:lnTo>
                  <a:lnTo>
                    <a:pt x="762" y="11938"/>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Freeform 107"/>
            <p:cNvSpPr/>
            <p:nvPr/>
          </p:nvSpPr>
          <p:spPr>
            <a:xfrm>
              <a:off x="9216004" y="2392732"/>
              <a:ext cx="38825" cy="12504"/>
            </a:xfrm>
            <a:custGeom>
              <a:avLst/>
              <a:gdLst/>
              <a:ahLst/>
              <a:cxnLst/>
              <a:rect l="0" t="0" r="0" b="0"/>
              <a:pathLst>
                <a:path w="38610" h="12955">
                  <a:moveTo>
                    <a:pt x="37085" y="10287"/>
                  </a:moveTo>
                  <a:lnTo>
                    <a:pt x="1016" y="12954"/>
                  </a:lnTo>
                  <a:lnTo>
                    <a:pt x="0" y="5207"/>
                  </a:lnTo>
                  <a:lnTo>
                    <a:pt x="17400" y="0"/>
                  </a:lnTo>
                  <a:lnTo>
                    <a:pt x="38609" y="2541"/>
                  </a:lnTo>
                  <a:close/>
                </a:path>
              </a:pathLst>
            </a:custGeom>
            <a:solidFill>
              <a:srgbClr val="B059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Freeform 108"/>
            <p:cNvSpPr/>
            <p:nvPr/>
          </p:nvSpPr>
          <p:spPr>
            <a:xfrm>
              <a:off x="9220856" y="2413572"/>
              <a:ext cx="32354" cy="18757"/>
            </a:xfrm>
            <a:custGeom>
              <a:avLst/>
              <a:gdLst/>
              <a:ahLst/>
              <a:cxnLst/>
              <a:rect l="0" t="0" r="0" b="0"/>
              <a:pathLst>
                <a:path w="31878" h="19051">
                  <a:moveTo>
                    <a:pt x="1396" y="8129"/>
                  </a:moveTo>
                  <a:lnTo>
                    <a:pt x="6984" y="1906"/>
                  </a:lnTo>
                  <a:lnTo>
                    <a:pt x="11049" y="382"/>
                  </a:lnTo>
                  <a:lnTo>
                    <a:pt x="15240" y="0"/>
                  </a:lnTo>
                  <a:lnTo>
                    <a:pt x="20446" y="382"/>
                  </a:lnTo>
                  <a:lnTo>
                    <a:pt x="25527" y="1906"/>
                  </a:lnTo>
                  <a:lnTo>
                    <a:pt x="31877" y="5207"/>
                  </a:lnTo>
                  <a:lnTo>
                    <a:pt x="26034" y="14225"/>
                  </a:lnTo>
                  <a:lnTo>
                    <a:pt x="18542" y="18669"/>
                  </a:lnTo>
                  <a:lnTo>
                    <a:pt x="16255" y="19050"/>
                  </a:lnTo>
                  <a:lnTo>
                    <a:pt x="14096" y="19050"/>
                  </a:lnTo>
                  <a:lnTo>
                    <a:pt x="6984" y="17526"/>
                  </a:lnTo>
                  <a:lnTo>
                    <a:pt x="3302" y="15622"/>
                  </a:lnTo>
                  <a:lnTo>
                    <a:pt x="2158" y="14860"/>
                  </a:lnTo>
                  <a:lnTo>
                    <a:pt x="0" y="13844"/>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Freeform 109"/>
            <p:cNvSpPr/>
            <p:nvPr/>
          </p:nvSpPr>
          <p:spPr>
            <a:xfrm>
              <a:off x="9246740" y="2392732"/>
              <a:ext cx="24266" cy="106286"/>
            </a:xfrm>
            <a:custGeom>
              <a:avLst/>
              <a:gdLst/>
              <a:ahLst/>
              <a:cxnLst/>
              <a:rect l="0" t="0" r="0" b="0"/>
              <a:pathLst>
                <a:path w="24132" h="105411">
                  <a:moveTo>
                    <a:pt x="13971" y="0"/>
                  </a:moveTo>
                  <a:lnTo>
                    <a:pt x="17781" y="10160"/>
                  </a:lnTo>
                  <a:lnTo>
                    <a:pt x="16511" y="34291"/>
                  </a:lnTo>
                  <a:lnTo>
                    <a:pt x="6350" y="69850"/>
                  </a:lnTo>
                  <a:lnTo>
                    <a:pt x="2540" y="81281"/>
                  </a:lnTo>
                  <a:lnTo>
                    <a:pt x="0" y="93981"/>
                  </a:lnTo>
                  <a:lnTo>
                    <a:pt x="1271" y="97791"/>
                  </a:lnTo>
                  <a:lnTo>
                    <a:pt x="3811" y="101600"/>
                  </a:lnTo>
                  <a:lnTo>
                    <a:pt x="7621" y="104141"/>
                  </a:lnTo>
                  <a:lnTo>
                    <a:pt x="16511" y="105410"/>
                  </a:lnTo>
                  <a:lnTo>
                    <a:pt x="20321" y="102871"/>
                  </a:lnTo>
                  <a:lnTo>
                    <a:pt x="24131" y="104141"/>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1" name="Freeform 110"/>
            <p:cNvSpPr/>
            <p:nvPr/>
          </p:nvSpPr>
          <p:spPr>
            <a:xfrm>
              <a:off x="9319538" y="2415657"/>
              <a:ext cx="19413" cy="22924"/>
            </a:xfrm>
            <a:custGeom>
              <a:avLst/>
              <a:gdLst/>
              <a:ahLst/>
              <a:cxnLst/>
              <a:rect l="0" t="0" r="0" b="0"/>
              <a:pathLst>
                <a:path w="20322" h="21591">
                  <a:moveTo>
                    <a:pt x="0" y="0"/>
                  </a:moveTo>
                  <a:lnTo>
                    <a:pt x="1271" y="6350"/>
                  </a:lnTo>
                  <a:lnTo>
                    <a:pt x="3810" y="8890"/>
                  </a:lnTo>
                  <a:lnTo>
                    <a:pt x="12700" y="16510"/>
                  </a:lnTo>
                  <a:lnTo>
                    <a:pt x="20321" y="2159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2" name="Freeform 111"/>
            <p:cNvSpPr/>
            <p:nvPr/>
          </p:nvSpPr>
          <p:spPr>
            <a:xfrm>
              <a:off x="9282330" y="2478178"/>
              <a:ext cx="9706" cy="2083"/>
            </a:xfrm>
            <a:custGeom>
              <a:avLst/>
              <a:gdLst/>
              <a:ahLst/>
              <a:cxnLst/>
              <a:rect l="0" t="0" r="0" b="0"/>
              <a:pathLst>
                <a:path w="10161" h="3810">
                  <a:moveTo>
                    <a:pt x="10160" y="3809"/>
                  </a:moveTo>
                  <a:lnTo>
                    <a:pt x="6350" y="0"/>
                  </a:lnTo>
                  <a:lnTo>
                    <a:pt x="0" y="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3" name="Freeform 112"/>
            <p:cNvSpPr/>
            <p:nvPr/>
          </p:nvSpPr>
          <p:spPr>
            <a:xfrm>
              <a:off x="9499105" y="2421908"/>
              <a:ext cx="21031" cy="43765"/>
            </a:xfrm>
            <a:custGeom>
              <a:avLst/>
              <a:gdLst/>
              <a:ahLst/>
              <a:cxnLst/>
              <a:rect l="0" t="0" r="0" b="0"/>
              <a:pathLst>
                <a:path w="22861" h="43182">
                  <a:moveTo>
                    <a:pt x="16510" y="0"/>
                  </a:moveTo>
                  <a:lnTo>
                    <a:pt x="20320" y="6350"/>
                  </a:lnTo>
                  <a:lnTo>
                    <a:pt x="22860" y="8890"/>
                  </a:lnTo>
                  <a:lnTo>
                    <a:pt x="22860" y="11431"/>
                  </a:lnTo>
                  <a:lnTo>
                    <a:pt x="22860" y="13971"/>
                  </a:lnTo>
                  <a:lnTo>
                    <a:pt x="22860" y="13971"/>
                  </a:lnTo>
                  <a:lnTo>
                    <a:pt x="22860" y="16511"/>
                  </a:lnTo>
                  <a:lnTo>
                    <a:pt x="22860" y="16511"/>
                  </a:lnTo>
                  <a:lnTo>
                    <a:pt x="21589" y="16511"/>
                  </a:lnTo>
                  <a:lnTo>
                    <a:pt x="21589" y="17781"/>
                  </a:lnTo>
                  <a:lnTo>
                    <a:pt x="20320" y="20321"/>
                  </a:lnTo>
                  <a:lnTo>
                    <a:pt x="2539" y="26671"/>
                  </a:lnTo>
                  <a:lnTo>
                    <a:pt x="1270" y="30481"/>
                  </a:lnTo>
                  <a:lnTo>
                    <a:pt x="0" y="35561"/>
                  </a:lnTo>
                  <a:lnTo>
                    <a:pt x="1270" y="39371"/>
                  </a:lnTo>
                  <a:lnTo>
                    <a:pt x="3810" y="43181"/>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4" name="Freeform 113"/>
            <p:cNvSpPr/>
            <p:nvPr/>
          </p:nvSpPr>
          <p:spPr>
            <a:xfrm>
              <a:off x="9243504" y="2530278"/>
              <a:ext cx="105153" cy="16672"/>
            </a:xfrm>
            <a:custGeom>
              <a:avLst/>
              <a:gdLst/>
              <a:ahLst/>
              <a:cxnLst/>
              <a:rect l="0" t="0" r="0" b="0"/>
              <a:pathLst>
                <a:path w="106682" h="16512">
                  <a:moveTo>
                    <a:pt x="106681" y="16511"/>
                  </a:moveTo>
                  <a:lnTo>
                    <a:pt x="52071" y="1271"/>
                  </a:lnTo>
                  <a:lnTo>
                    <a:pt x="33021" y="0"/>
                  </a:lnTo>
                  <a:lnTo>
                    <a:pt x="12700" y="3811"/>
                  </a:lnTo>
                  <a:lnTo>
                    <a:pt x="0" y="1524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5" name="Freeform 114"/>
            <p:cNvSpPr/>
            <p:nvPr/>
          </p:nvSpPr>
          <p:spPr>
            <a:xfrm>
              <a:off x="9259682" y="2544867"/>
              <a:ext cx="42061" cy="2083"/>
            </a:xfrm>
            <a:custGeom>
              <a:avLst/>
              <a:gdLst/>
              <a:ahLst/>
              <a:cxnLst/>
              <a:rect l="0" t="0" r="0" b="0"/>
              <a:pathLst>
                <a:path w="41912" h="2542">
                  <a:moveTo>
                    <a:pt x="41911" y="1271"/>
                  </a:moveTo>
                  <a:lnTo>
                    <a:pt x="19050" y="0"/>
                  </a:lnTo>
                  <a:lnTo>
                    <a:pt x="0" y="2541"/>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6" name="Freeform 115"/>
            <p:cNvSpPr/>
            <p:nvPr/>
          </p:nvSpPr>
          <p:spPr>
            <a:xfrm>
              <a:off x="9288801" y="2482346"/>
              <a:ext cx="9706" cy="16672"/>
            </a:xfrm>
            <a:custGeom>
              <a:avLst/>
              <a:gdLst/>
              <a:ahLst/>
              <a:cxnLst/>
              <a:rect l="0" t="0" r="0" b="0"/>
              <a:pathLst>
                <a:path w="8890" h="16511">
                  <a:moveTo>
                    <a:pt x="0" y="16510"/>
                  </a:moveTo>
                  <a:lnTo>
                    <a:pt x="7620" y="11429"/>
                  </a:lnTo>
                  <a:lnTo>
                    <a:pt x="8889" y="3810"/>
                  </a:lnTo>
                  <a:lnTo>
                    <a:pt x="5079" y="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7" name="Freeform 116"/>
            <p:cNvSpPr/>
            <p:nvPr/>
          </p:nvSpPr>
          <p:spPr>
            <a:xfrm>
              <a:off x="9254829" y="2580295"/>
              <a:ext cx="71180" cy="20840"/>
            </a:xfrm>
            <a:custGeom>
              <a:avLst/>
              <a:gdLst/>
              <a:ahLst/>
              <a:cxnLst/>
              <a:rect l="0" t="0" r="0" b="0"/>
              <a:pathLst>
                <a:path w="72391" h="21591">
                  <a:moveTo>
                    <a:pt x="0" y="6350"/>
                  </a:moveTo>
                  <a:lnTo>
                    <a:pt x="5079" y="3809"/>
                  </a:lnTo>
                  <a:lnTo>
                    <a:pt x="16510" y="1269"/>
                  </a:lnTo>
                  <a:lnTo>
                    <a:pt x="31750" y="0"/>
                  </a:lnTo>
                  <a:lnTo>
                    <a:pt x="45719" y="2540"/>
                  </a:lnTo>
                  <a:lnTo>
                    <a:pt x="49529" y="3809"/>
                  </a:lnTo>
                  <a:lnTo>
                    <a:pt x="62229" y="11430"/>
                  </a:lnTo>
                  <a:lnTo>
                    <a:pt x="72390" y="2159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8" name="Freeform 117"/>
            <p:cNvSpPr/>
            <p:nvPr/>
          </p:nvSpPr>
          <p:spPr>
            <a:xfrm>
              <a:off x="8638476" y="3868224"/>
              <a:ext cx="211922" cy="218824"/>
            </a:xfrm>
            <a:custGeom>
              <a:avLst/>
              <a:gdLst/>
              <a:ahLst/>
              <a:cxnLst/>
              <a:rect l="0" t="0" r="0" b="0"/>
              <a:pathLst>
                <a:path w="212726" h="219076">
                  <a:moveTo>
                    <a:pt x="1779" y="96901"/>
                  </a:moveTo>
                  <a:lnTo>
                    <a:pt x="96901" y="0"/>
                  </a:lnTo>
                  <a:lnTo>
                    <a:pt x="200407" y="8635"/>
                  </a:lnTo>
                  <a:lnTo>
                    <a:pt x="212725" y="61087"/>
                  </a:lnTo>
                  <a:lnTo>
                    <a:pt x="182626" y="108458"/>
                  </a:lnTo>
                  <a:lnTo>
                    <a:pt x="174753" y="134112"/>
                  </a:lnTo>
                  <a:lnTo>
                    <a:pt x="143257" y="173608"/>
                  </a:lnTo>
                  <a:lnTo>
                    <a:pt x="140717" y="174752"/>
                  </a:lnTo>
                  <a:lnTo>
                    <a:pt x="138811" y="173608"/>
                  </a:lnTo>
                  <a:lnTo>
                    <a:pt x="95250" y="181483"/>
                  </a:lnTo>
                  <a:lnTo>
                    <a:pt x="91948" y="177038"/>
                  </a:lnTo>
                  <a:lnTo>
                    <a:pt x="90933" y="174370"/>
                  </a:lnTo>
                  <a:lnTo>
                    <a:pt x="89790" y="168402"/>
                  </a:lnTo>
                  <a:lnTo>
                    <a:pt x="89790" y="165100"/>
                  </a:lnTo>
                  <a:lnTo>
                    <a:pt x="94234" y="144526"/>
                  </a:lnTo>
                  <a:lnTo>
                    <a:pt x="104268" y="123316"/>
                  </a:lnTo>
                  <a:lnTo>
                    <a:pt x="128779" y="93979"/>
                  </a:lnTo>
                  <a:lnTo>
                    <a:pt x="107950" y="117728"/>
                  </a:lnTo>
                  <a:lnTo>
                    <a:pt x="94234" y="144526"/>
                  </a:lnTo>
                  <a:lnTo>
                    <a:pt x="89790" y="165100"/>
                  </a:lnTo>
                  <a:lnTo>
                    <a:pt x="89790" y="168402"/>
                  </a:lnTo>
                  <a:lnTo>
                    <a:pt x="90933" y="174370"/>
                  </a:lnTo>
                  <a:lnTo>
                    <a:pt x="91948" y="177038"/>
                  </a:lnTo>
                  <a:lnTo>
                    <a:pt x="95250" y="181483"/>
                  </a:lnTo>
                  <a:lnTo>
                    <a:pt x="91695" y="181483"/>
                  </a:lnTo>
                  <a:lnTo>
                    <a:pt x="63373" y="165100"/>
                  </a:lnTo>
                  <a:lnTo>
                    <a:pt x="53721" y="137414"/>
                  </a:lnTo>
                  <a:lnTo>
                    <a:pt x="63373" y="99821"/>
                  </a:lnTo>
                  <a:lnTo>
                    <a:pt x="53721" y="137414"/>
                  </a:lnTo>
                  <a:lnTo>
                    <a:pt x="63373" y="165100"/>
                  </a:lnTo>
                  <a:lnTo>
                    <a:pt x="91695" y="181483"/>
                  </a:lnTo>
                  <a:lnTo>
                    <a:pt x="95250" y="181483"/>
                  </a:lnTo>
                  <a:lnTo>
                    <a:pt x="138811" y="173608"/>
                  </a:lnTo>
                  <a:lnTo>
                    <a:pt x="149860" y="180339"/>
                  </a:lnTo>
                  <a:lnTo>
                    <a:pt x="151766" y="195960"/>
                  </a:lnTo>
                  <a:lnTo>
                    <a:pt x="134240" y="211582"/>
                  </a:lnTo>
                  <a:lnTo>
                    <a:pt x="92330" y="219075"/>
                  </a:lnTo>
                  <a:lnTo>
                    <a:pt x="53086" y="205613"/>
                  </a:lnTo>
                  <a:lnTo>
                    <a:pt x="17019" y="184784"/>
                  </a:lnTo>
                  <a:lnTo>
                    <a:pt x="0" y="123697"/>
                  </a:lnTo>
                  <a:close/>
                </a:path>
              </a:pathLst>
            </a:custGeom>
            <a:solidFill>
              <a:srgbClr val="FFC4B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9" name="Freeform 118"/>
            <p:cNvSpPr/>
            <p:nvPr/>
          </p:nvSpPr>
          <p:spPr>
            <a:xfrm>
              <a:off x="8640094" y="4001602"/>
              <a:ext cx="82503" cy="83361"/>
            </a:xfrm>
            <a:custGeom>
              <a:avLst/>
              <a:gdLst/>
              <a:ahLst/>
              <a:cxnLst/>
              <a:rect l="0" t="0" r="0" b="0"/>
              <a:pathLst>
                <a:path w="83822" h="83314">
                  <a:moveTo>
                    <a:pt x="52324" y="72518"/>
                  </a:moveTo>
                  <a:lnTo>
                    <a:pt x="83821" y="83313"/>
                  </a:lnTo>
                  <a:lnTo>
                    <a:pt x="51562" y="80011"/>
                  </a:lnTo>
                  <a:lnTo>
                    <a:pt x="20701" y="66294"/>
                  </a:lnTo>
                  <a:lnTo>
                    <a:pt x="0" y="41657"/>
                  </a:lnTo>
                  <a:lnTo>
                    <a:pt x="1779" y="0"/>
                  </a:lnTo>
                  <a:lnTo>
                    <a:pt x="16257" y="51689"/>
                  </a:lnTo>
                  <a:close/>
                </a:path>
              </a:pathLst>
            </a:custGeom>
            <a:solidFill>
              <a:srgbClr val="FFC4B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0" name="Freeform 119"/>
            <p:cNvSpPr/>
            <p:nvPr/>
          </p:nvSpPr>
          <p:spPr>
            <a:xfrm>
              <a:off x="8703185" y="3716091"/>
              <a:ext cx="250748" cy="243831"/>
            </a:xfrm>
            <a:custGeom>
              <a:avLst/>
              <a:gdLst/>
              <a:ahLst/>
              <a:cxnLst/>
              <a:rect l="0" t="0" r="0" b="0"/>
              <a:pathLst>
                <a:path w="251715" h="242571">
                  <a:moveTo>
                    <a:pt x="241680" y="116968"/>
                  </a:moveTo>
                  <a:lnTo>
                    <a:pt x="250190" y="149733"/>
                  </a:lnTo>
                  <a:lnTo>
                    <a:pt x="251714" y="164974"/>
                  </a:lnTo>
                  <a:lnTo>
                    <a:pt x="226821" y="163450"/>
                  </a:lnTo>
                  <a:lnTo>
                    <a:pt x="155193" y="242570"/>
                  </a:lnTo>
                  <a:lnTo>
                    <a:pt x="129920" y="241300"/>
                  </a:lnTo>
                  <a:lnTo>
                    <a:pt x="128016" y="233554"/>
                  </a:lnTo>
                  <a:lnTo>
                    <a:pt x="122174" y="219330"/>
                  </a:lnTo>
                  <a:lnTo>
                    <a:pt x="113665" y="206756"/>
                  </a:lnTo>
                  <a:lnTo>
                    <a:pt x="102869" y="195581"/>
                  </a:lnTo>
                  <a:lnTo>
                    <a:pt x="81279" y="180975"/>
                  </a:lnTo>
                  <a:lnTo>
                    <a:pt x="53467" y="169926"/>
                  </a:lnTo>
                  <a:lnTo>
                    <a:pt x="19684" y="162433"/>
                  </a:lnTo>
                  <a:lnTo>
                    <a:pt x="0" y="139319"/>
                  </a:lnTo>
                  <a:lnTo>
                    <a:pt x="104267"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1" name="Freeform 120"/>
            <p:cNvSpPr/>
            <p:nvPr/>
          </p:nvSpPr>
          <p:spPr>
            <a:xfrm>
              <a:off x="8754952" y="2603220"/>
              <a:ext cx="1043433" cy="1265004"/>
            </a:xfrm>
            <a:custGeom>
              <a:avLst/>
              <a:gdLst/>
              <a:ahLst/>
              <a:cxnLst/>
              <a:rect l="0" t="0" r="0" b="0"/>
              <a:pathLst>
                <a:path w="1042417" h="1265810">
                  <a:moveTo>
                    <a:pt x="1035050" y="602615"/>
                  </a:moveTo>
                  <a:lnTo>
                    <a:pt x="801498" y="990599"/>
                  </a:lnTo>
                  <a:lnTo>
                    <a:pt x="301752" y="1110234"/>
                  </a:lnTo>
                  <a:lnTo>
                    <a:pt x="213869" y="1201038"/>
                  </a:lnTo>
                  <a:lnTo>
                    <a:pt x="197486" y="1265809"/>
                  </a:lnTo>
                  <a:lnTo>
                    <a:pt x="161545" y="1234948"/>
                  </a:lnTo>
                  <a:lnTo>
                    <a:pt x="139954" y="1196212"/>
                  </a:lnTo>
                  <a:lnTo>
                    <a:pt x="122810" y="1193546"/>
                  </a:lnTo>
                  <a:lnTo>
                    <a:pt x="69850" y="1244218"/>
                  </a:lnTo>
                  <a:lnTo>
                    <a:pt x="41275" y="1244218"/>
                  </a:lnTo>
                  <a:lnTo>
                    <a:pt x="41275" y="1215136"/>
                  </a:lnTo>
                  <a:lnTo>
                    <a:pt x="79884" y="1179067"/>
                  </a:lnTo>
                  <a:lnTo>
                    <a:pt x="60199" y="1167637"/>
                  </a:lnTo>
                  <a:lnTo>
                    <a:pt x="28575" y="1203705"/>
                  </a:lnTo>
                  <a:lnTo>
                    <a:pt x="24130" y="1234948"/>
                  </a:lnTo>
                  <a:lnTo>
                    <a:pt x="0" y="1232280"/>
                  </a:lnTo>
                  <a:lnTo>
                    <a:pt x="14478" y="1174623"/>
                  </a:lnTo>
                  <a:lnTo>
                    <a:pt x="50927" y="1125854"/>
                  </a:lnTo>
                  <a:lnTo>
                    <a:pt x="45721" y="1115441"/>
                  </a:lnTo>
                  <a:lnTo>
                    <a:pt x="56135" y="1099058"/>
                  </a:lnTo>
                  <a:lnTo>
                    <a:pt x="194946" y="1029335"/>
                  </a:lnTo>
                  <a:lnTo>
                    <a:pt x="252858" y="246887"/>
                  </a:lnTo>
                  <a:lnTo>
                    <a:pt x="388366" y="147828"/>
                  </a:lnTo>
                  <a:lnTo>
                    <a:pt x="468123" y="109093"/>
                  </a:lnTo>
                  <a:lnTo>
                    <a:pt x="511175" y="57403"/>
                  </a:lnTo>
                  <a:lnTo>
                    <a:pt x="522351" y="60325"/>
                  </a:lnTo>
                  <a:lnTo>
                    <a:pt x="540132" y="77469"/>
                  </a:lnTo>
                  <a:lnTo>
                    <a:pt x="559816" y="85978"/>
                  </a:lnTo>
                  <a:lnTo>
                    <a:pt x="637795" y="83438"/>
                  </a:lnTo>
                  <a:lnTo>
                    <a:pt x="668910" y="74168"/>
                  </a:lnTo>
                  <a:lnTo>
                    <a:pt x="703073" y="57403"/>
                  </a:lnTo>
                  <a:lnTo>
                    <a:pt x="752095" y="0"/>
                  </a:lnTo>
                  <a:lnTo>
                    <a:pt x="768097" y="29337"/>
                  </a:lnTo>
                  <a:lnTo>
                    <a:pt x="876047" y="67056"/>
                  </a:lnTo>
                  <a:lnTo>
                    <a:pt x="943229" y="80772"/>
                  </a:lnTo>
                  <a:lnTo>
                    <a:pt x="998601" y="114300"/>
                  </a:lnTo>
                  <a:lnTo>
                    <a:pt x="1042416" y="155702"/>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2" name="Freeform 121"/>
            <p:cNvSpPr/>
            <p:nvPr/>
          </p:nvSpPr>
          <p:spPr>
            <a:xfrm>
              <a:off x="8871428" y="4558038"/>
              <a:ext cx="278249" cy="427225"/>
            </a:xfrm>
            <a:custGeom>
              <a:avLst/>
              <a:gdLst/>
              <a:ahLst/>
              <a:cxnLst/>
              <a:rect l="0" t="0" r="0" b="0"/>
              <a:pathLst>
                <a:path w="279528" h="426085">
                  <a:moveTo>
                    <a:pt x="213488" y="0"/>
                  </a:moveTo>
                  <a:lnTo>
                    <a:pt x="243460" y="62357"/>
                  </a:lnTo>
                  <a:lnTo>
                    <a:pt x="276988" y="169545"/>
                  </a:lnTo>
                  <a:lnTo>
                    <a:pt x="279527" y="260731"/>
                  </a:lnTo>
                  <a:lnTo>
                    <a:pt x="257302" y="418972"/>
                  </a:lnTo>
                  <a:lnTo>
                    <a:pt x="138938" y="426084"/>
                  </a:lnTo>
                  <a:lnTo>
                    <a:pt x="102489" y="366521"/>
                  </a:lnTo>
                  <a:lnTo>
                    <a:pt x="58039" y="281685"/>
                  </a:lnTo>
                  <a:lnTo>
                    <a:pt x="18162" y="176657"/>
                  </a:lnTo>
                  <a:lnTo>
                    <a:pt x="0" y="80518"/>
                  </a:lnTo>
                  <a:lnTo>
                    <a:pt x="1525" y="14985"/>
                  </a:lnTo>
                  <a:close/>
                </a:path>
              </a:pathLst>
            </a:custGeom>
            <a:solidFill>
              <a:srgbClr val="E3E3E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 name="Freeform 122"/>
            <p:cNvSpPr/>
            <p:nvPr/>
          </p:nvSpPr>
          <p:spPr>
            <a:xfrm>
              <a:off x="9628523" y="4635146"/>
              <a:ext cx="330016" cy="423058"/>
            </a:xfrm>
            <a:custGeom>
              <a:avLst/>
              <a:gdLst/>
              <a:ahLst/>
              <a:cxnLst/>
              <a:rect l="0" t="0" r="0" b="0"/>
              <a:pathLst>
                <a:path w="331852" h="423038">
                  <a:moveTo>
                    <a:pt x="331851" y="423037"/>
                  </a:moveTo>
                  <a:lnTo>
                    <a:pt x="198248" y="423037"/>
                  </a:lnTo>
                  <a:lnTo>
                    <a:pt x="152909" y="333630"/>
                  </a:lnTo>
                  <a:lnTo>
                    <a:pt x="105157" y="244222"/>
                  </a:lnTo>
                  <a:lnTo>
                    <a:pt x="53848" y="154813"/>
                  </a:lnTo>
                  <a:lnTo>
                    <a:pt x="0" y="65532"/>
                  </a:lnTo>
                  <a:lnTo>
                    <a:pt x="180468" y="0"/>
                  </a:lnTo>
                  <a:lnTo>
                    <a:pt x="215011" y="24512"/>
                  </a:lnTo>
                  <a:lnTo>
                    <a:pt x="256540" y="65913"/>
                  </a:lnTo>
                  <a:lnTo>
                    <a:pt x="289180" y="115062"/>
                  </a:lnTo>
                  <a:lnTo>
                    <a:pt x="315214" y="177547"/>
                  </a:lnTo>
                  <a:lnTo>
                    <a:pt x="329311" y="249048"/>
                  </a:lnTo>
                  <a:close/>
                </a:path>
              </a:pathLst>
            </a:custGeom>
            <a:solidFill>
              <a:srgbClr val="E3E3E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24" name="Straight Connector 123"/>
            <p:cNvCxnSpPr/>
            <p:nvPr/>
          </p:nvCxnSpPr>
          <p:spPr>
            <a:xfrm>
              <a:off x="9078497" y="4545534"/>
              <a:ext cx="4854" cy="12504"/>
            </a:xfrm>
            <a:prstGeom prst="line">
              <a:avLst/>
            </a:prstGeom>
            <a:ln w="127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9795149" y="4622642"/>
              <a:ext cx="9706" cy="12504"/>
            </a:xfrm>
            <a:prstGeom prst="line">
              <a:avLst/>
            </a:prstGeom>
            <a:ln w="127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6" name="Freeform 125"/>
            <p:cNvSpPr/>
            <p:nvPr/>
          </p:nvSpPr>
          <p:spPr>
            <a:xfrm>
              <a:off x="8720980" y="4945667"/>
              <a:ext cx="446492" cy="450150"/>
            </a:xfrm>
            <a:custGeom>
              <a:avLst/>
              <a:gdLst/>
              <a:ahLst/>
              <a:cxnLst/>
              <a:rect l="0" t="0" r="0" b="0"/>
              <a:pathLst>
                <a:path w="447676" h="452376">
                  <a:moveTo>
                    <a:pt x="260605" y="6224"/>
                  </a:moveTo>
                  <a:lnTo>
                    <a:pt x="282068" y="8763"/>
                  </a:lnTo>
                  <a:lnTo>
                    <a:pt x="345568" y="11050"/>
                  </a:lnTo>
                  <a:lnTo>
                    <a:pt x="406020" y="3938"/>
                  </a:lnTo>
                  <a:lnTo>
                    <a:pt x="419100" y="636"/>
                  </a:lnTo>
                  <a:lnTo>
                    <a:pt x="425705" y="0"/>
                  </a:lnTo>
                  <a:lnTo>
                    <a:pt x="430149" y="177927"/>
                  </a:lnTo>
                  <a:lnTo>
                    <a:pt x="445009" y="235205"/>
                  </a:lnTo>
                  <a:lnTo>
                    <a:pt x="447675" y="262890"/>
                  </a:lnTo>
                  <a:lnTo>
                    <a:pt x="447295" y="263271"/>
                  </a:lnTo>
                  <a:lnTo>
                    <a:pt x="447295" y="268479"/>
                  </a:lnTo>
                  <a:lnTo>
                    <a:pt x="446913" y="270638"/>
                  </a:lnTo>
                  <a:lnTo>
                    <a:pt x="446913" y="273305"/>
                  </a:lnTo>
                  <a:lnTo>
                    <a:pt x="444627" y="281051"/>
                  </a:lnTo>
                  <a:lnTo>
                    <a:pt x="443485" y="282575"/>
                  </a:lnTo>
                  <a:lnTo>
                    <a:pt x="442849" y="284481"/>
                  </a:lnTo>
                  <a:lnTo>
                    <a:pt x="440945" y="287529"/>
                  </a:lnTo>
                  <a:lnTo>
                    <a:pt x="436881" y="300482"/>
                  </a:lnTo>
                  <a:lnTo>
                    <a:pt x="429514" y="351537"/>
                  </a:lnTo>
                  <a:lnTo>
                    <a:pt x="430149" y="387986"/>
                  </a:lnTo>
                  <a:lnTo>
                    <a:pt x="385699" y="417069"/>
                  </a:lnTo>
                  <a:lnTo>
                    <a:pt x="276480" y="421513"/>
                  </a:lnTo>
                  <a:lnTo>
                    <a:pt x="260605" y="412496"/>
                  </a:lnTo>
                  <a:lnTo>
                    <a:pt x="217424" y="438658"/>
                  </a:lnTo>
                  <a:lnTo>
                    <a:pt x="174372" y="452375"/>
                  </a:lnTo>
                  <a:lnTo>
                    <a:pt x="155448" y="451994"/>
                  </a:lnTo>
                  <a:lnTo>
                    <a:pt x="103886" y="448056"/>
                  </a:lnTo>
                  <a:lnTo>
                    <a:pt x="42672" y="434849"/>
                  </a:lnTo>
                  <a:lnTo>
                    <a:pt x="34036" y="430404"/>
                  </a:lnTo>
                  <a:lnTo>
                    <a:pt x="19685" y="420370"/>
                  </a:lnTo>
                  <a:lnTo>
                    <a:pt x="9272" y="408432"/>
                  </a:lnTo>
                  <a:lnTo>
                    <a:pt x="1906" y="395098"/>
                  </a:lnTo>
                  <a:lnTo>
                    <a:pt x="0" y="387986"/>
                  </a:lnTo>
                  <a:lnTo>
                    <a:pt x="1906" y="377952"/>
                  </a:lnTo>
                  <a:lnTo>
                    <a:pt x="8890" y="360426"/>
                  </a:lnTo>
                  <a:lnTo>
                    <a:pt x="20701" y="345568"/>
                  </a:lnTo>
                  <a:lnTo>
                    <a:pt x="37085" y="332868"/>
                  </a:lnTo>
                  <a:lnTo>
                    <a:pt x="47118" y="327661"/>
                  </a:lnTo>
                  <a:lnTo>
                    <a:pt x="138431" y="303404"/>
                  </a:lnTo>
                  <a:lnTo>
                    <a:pt x="163322" y="290069"/>
                  </a:lnTo>
                  <a:lnTo>
                    <a:pt x="202947" y="258826"/>
                  </a:lnTo>
                  <a:lnTo>
                    <a:pt x="205233" y="255398"/>
                  </a:lnTo>
                  <a:lnTo>
                    <a:pt x="206375" y="254636"/>
                  </a:lnTo>
                  <a:lnTo>
                    <a:pt x="217424" y="242698"/>
                  </a:lnTo>
                  <a:lnTo>
                    <a:pt x="258699" y="185039"/>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Freeform 126"/>
            <p:cNvSpPr/>
            <p:nvPr/>
          </p:nvSpPr>
          <p:spPr>
            <a:xfrm>
              <a:off x="9589698" y="4989431"/>
              <a:ext cx="436786" cy="504335"/>
            </a:xfrm>
            <a:custGeom>
              <a:avLst/>
              <a:gdLst/>
              <a:ahLst/>
              <a:cxnLst/>
              <a:rect l="0" t="0" r="0" b="0"/>
              <a:pathLst>
                <a:path w="435484" h="504699">
                  <a:moveTo>
                    <a:pt x="213487" y="39879"/>
                  </a:moveTo>
                  <a:lnTo>
                    <a:pt x="257937" y="42037"/>
                  </a:lnTo>
                  <a:lnTo>
                    <a:pt x="273558" y="40641"/>
                  </a:lnTo>
                  <a:lnTo>
                    <a:pt x="274701" y="40260"/>
                  </a:lnTo>
                  <a:lnTo>
                    <a:pt x="300229" y="36577"/>
                  </a:lnTo>
                  <a:lnTo>
                    <a:pt x="339725" y="22353"/>
                  </a:lnTo>
                  <a:lnTo>
                    <a:pt x="376047" y="0"/>
                  </a:lnTo>
                  <a:lnTo>
                    <a:pt x="434213" y="321056"/>
                  </a:lnTo>
                  <a:lnTo>
                    <a:pt x="435483" y="366142"/>
                  </a:lnTo>
                  <a:lnTo>
                    <a:pt x="432055" y="379223"/>
                  </a:lnTo>
                  <a:lnTo>
                    <a:pt x="430658" y="381000"/>
                  </a:lnTo>
                  <a:lnTo>
                    <a:pt x="429896" y="381762"/>
                  </a:lnTo>
                  <a:lnTo>
                    <a:pt x="429387" y="381762"/>
                  </a:lnTo>
                  <a:lnTo>
                    <a:pt x="429387" y="382905"/>
                  </a:lnTo>
                  <a:lnTo>
                    <a:pt x="427991" y="384429"/>
                  </a:lnTo>
                  <a:lnTo>
                    <a:pt x="427229" y="384811"/>
                  </a:lnTo>
                  <a:lnTo>
                    <a:pt x="426847" y="385446"/>
                  </a:lnTo>
                  <a:lnTo>
                    <a:pt x="322961" y="407798"/>
                  </a:lnTo>
                  <a:lnTo>
                    <a:pt x="314453" y="417958"/>
                  </a:lnTo>
                  <a:lnTo>
                    <a:pt x="288036" y="443611"/>
                  </a:lnTo>
                  <a:lnTo>
                    <a:pt x="285878" y="446152"/>
                  </a:lnTo>
                  <a:lnTo>
                    <a:pt x="240538" y="477521"/>
                  </a:lnTo>
                  <a:lnTo>
                    <a:pt x="198501" y="493142"/>
                  </a:lnTo>
                  <a:lnTo>
                    <a:pt x="178182" y="496443"/>
                  </a:lnTo>
                  <a:lnTo>
                    <a:pt x="175515" y="497205"/>
                  </a:lnTo>
                  <a:lnTo>
                    <a:pt x="151384" y="499746"/>
                  </a:lnTo>
                  <a:lnTo>
                    <a:pt x="57912" y="504698"/>
                  </a:lnTo>
                  <a:lnTo>
                    <a:pt x="49404" y="502793"/>
                  </a:lnTo>
                  <a:lnTo>
                    <a:pt x="34925" y="497586"/>
                  </a:lnTo>
                  <a:lnTo>
                    <a:pt x="22225" y="490093"/>
                  </a:lnTo>
                  <a:lnTo>
                    <a:pt x="12193" y="480442"/>
                  </a:lnTo>
                  <a:lnTo>
                    <a:pt x="8509" y="474854"/>
                  </a:lnTo>
                  <a:lnTo>
                    <a:pt x="0" y="439548"/>
                  </a:lnTo>
                  <a:lnTo>
                    <a:pt x="22225" y="394843"/>
                  </a:lnTo>
                  <a:lnTo>
                    <a:pt x="64135" y="359537"/>
                  </a:lnTo>
                  <a:lnTo>
                    <a:pt x="80137" y="325883"/>
                  </a:lnTo>
                  <a:lnTo>
                    <a:pt x="100966" y="299086"/>
                  </a:lnTo>
                  <a:lnTo>
                    <a:pt x="141351" y="264542"/>
                  </a:lnTo>
                  <a:lnTo>
                    <a:pt x="193421" y="236474"/>
                  </a:lnTo>
                  <a:lnTo>
                    <a:pt x="208916" y="185167"/>
                  </a:lnTo>
                  <a:lnTo>
                    <a:pt x="233808" y="155703"/>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8" name="Freeform 127"/>
            <p:cNvSpPr/>
            <p:nvPr/>
          </p:nvSpPr>
          <p:spPr>
            <a:xfrm>
              <a:off x="8797013" y="3605636"/>
              <a:ext cx="1061227" cy="1121207"/>
            </a:xfrm>
            <a:custGeom>
              <a:avLst/>
              <a:gdLst/>
              <a:ahLst/>
              <a:cxnLst/>
              <a:rect l="0" t="0" r="0" b="0"/>
              <a:pathLst>
                <a:path w="1060071" h="1120650">
                  <a:moveTo>
                    <a:pt x="253112" y="152274"/>
                  </a:moveTo>
                  <a:lnTo>
                    <a:pt x="511811" y="0"/>
                  </a:lnTo>
                  <a:lnTo>
                    <a:pt x="1021970" y="711328"/>
                  </a:lnTo>
                  <a:lnTo>
                    <a:pt x="1002920" y="844678"/>
                  </a:lnTo>
                  <a:lnTo>
                    <a:pt x="1033780" y="954532"/>
                  </a:lnTo>
                  <a:lnTo>
                    <a:pt x="998475" y="958597"/>
                  </a:lnTo>
                  <a:lnTo>
                    <a:pt x="934339" y="1003681"/>
                  </a:lnTo>
                  <a:lnTo>
                    <a:pt x="998475" y="958597"/>
                  </a:lnTo>
                  <a:lnTo>
                    <a:pt x="1036321" y="953771"/>
                  </a:lnTo>
                  <a:lnTo>
                    <a:pt x="1055244" y="963930"/>
                  </a:lnTo>
                  <a:lnTo>
                    <a:pt x="1060070" y="982854"/>
                  </a:lnTo>
                  <a:lnTo>
                    <a:pt x="1048259" y="1015619"/>
                  </a:lnTo>
                  <a:lnTo>
                    <a:pt x="1031875" y="1034669"/>
                  </a:lnTo>
                  <a:lnTo>
                    <a:pt x="950596" y="1083818"/>
                  </a:lnTo>
                  <a:lnTo>
                    <a:pt x="872745" y="1117981"/>
                  </a:lnTo>
                  <a:lnTo>
                    <a:pt x="794004" y="1120649"/>
                  </a:lnTo>
                  <a:lnTo>
                    <a:pt x="770637" y="1113536"/>
                  </a:lnTo>
                  <a:lnTo>
                    <a:pt x="770637" y="1087121"/>
                  </a:lnTo>
                  <a:lnTo>
                    <a:pt x="761365" y="1072516"/>
                  </a:lnTo>
                  <a:lnTo>
                    <a:pt x="696087" y="997331"/>
                  </a:lnTo>
                  <a:lnTo>
                    <a:pt x="656590" y="889381"/>
                  </a:lnTo>
                  <a:lnTo>
                    <a:pt x="588011" y="661417"/>
                  </a:lnTo>
                  <a:lnTo>
                    <a:pt x="554610" y="531496"/>
                  </a:lnTo>
                  <a:lnTo>
                    <a:pt x="555245" y="529972"/>
                  </a:lnTo>
                  <a:lnTo>
                    <a:pt x="553848" y="529591"/>
                  </a:lnTo>
                  <a:lnTo>
                    <a:pt x="464694" y="435484"/>
                  </a:lnTo>
                  <a:lnTo>
                    <a:pt x="553848" y="529591"/>
                  </a:lnTo>
                  <a:lnTo>
                    <a:pt x="554610" y="531496"/>
                  </a:lnTo>
                  <a:lnTo>
                    <a:pt x="524384" y="589916"/>
                  </a:lnTo>
                  <a:lnTo>
                    <a:pt x="467234" y="680467"/>
                  </a:lnTo>
                  <a:lnTo>
                    <a:pt x="393447" y="766065"/>
                  </a:lnTo>
                  <a:lnTo>
                    <a:pt x="343662" y="806705"/>
                  </a:lnTo>
                  <a:lnTo>
                    <a:pt x="334391" y="830580"/>
                  </a:lnTo>
                  <a:lnTo>
                    <a:pt x="335915" y="852171"/>
                  </a:lnTo>
                  <a:lnTo>
                    <a:pt x="293878" y="861061"/>
                  </a:lnTo>
                  <a:lnTo>
                    <a:pt x="239396" y="901955"/>
                  </a:lnTo>
                  <a:lnTo>
                    <a:pt x="293878" y="861061"/>
                  </a:lnTo>
                  <a:lnTo>
                    <a:pt x="335915" y="852171"/>
                  </a:lnTo>
                  <a:lnTo>
                    <a:pt x="336297" y="854075"/>
                  </a:lnTo>
                  <a:lnTo>
                    <a:pt x="350775" y="856616"/>
                  </a:lnTo>
                  <a:lnTo>
                    <a:pt x="348108" y="901955"/>
                  </a:lnTo>
                  <a:lnTo>
                    <a:pt x="319913" y="944499"/>
                  </a:lnTo>
                  <a:lnTo>
                    <a:pt x="251334" y="987299"/>
                  </a:lnTo>
                  <a:lnTo>
                    <a:pt x="191898" y="1003681"/>
                  </a:lnTo>
                  <a:lnTo>
                    <a:pt x="109094" y="1001776"/>
                  </a:lnTo>
                  <a:lnTo>
                    <a:pt x="54229" y="982854"/>
                  </a:lnTo>
                  <a:lnTo>
                    <a:pt x="18924" y="934848"/>
                  </a:lnTo>
                  <a:lnTo>
                    <a:pt x="0" y="870331"/>
                  </a:lnTo>
                  <a:lnTo>
                    <a:pt x="11812" y="785115"/>
                  </a:lnTo>
                  <a:lnTo>
                    <a:pt x="60072" y="614173"/>
                  </a:lnTo>
                  <a:lnTo>
                    <a:pt x="159512" y="358649"/>
                  </a:lnTo>
                  <a:lnTo>
                    <a:pt x="246762" y="218694"/>
                  </a:lnTo>
                  <a:close/>
                </a:path>
              </a:pathLst>
            </a:custGeom>
            <a:solidFill>
              <a:srgbClr val="F5F2DB"/>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9" name="Freeform 128"/>
            <p:cNvSpPr/>
            <p:nvPr/>
          </p:nvSpPr>
          <p:spPr>
            <a:xfrm>
              <a:off x="9196591" y="2590715"/>
              <a:ext cx="407667" cy="277175"/>
            </a:xfrm>
            <a:custGeom>
              <a:avLst/>
              <a:gdLst/>
              <a:ahLst/>
              <a:cxnLst/>
              <a:rect l="0" t="0" r="0" b="0"/>
              <a:pathLst>
                <a:path w="407290" h="275972">
                  <a:moveTo>
                    <a:pt x="0" y="196341"/>
                  </a:moveTo>
                  <a:lnTo>
                    <a:pt x="0" y="92075"/>
                  </a:lnTo>
                  <a:lnTo>
                    <a:pt x="53467" y="83819"/>
                  </a:lnTo>
                  <a:lnTo>
                    <a:pt x="56768" y="118872"/>
                  </a:lnTo>
                  <a:lnTo>
                    <a:pt x="67691" y="136652"/>
                  </a:lnTo>
                  <a:lnTo>
                    <a:pt x="178562" y="135255"/>
                  </a:lnTo>
                  <a:lnTo>
                    <a:pt x="298195" y="58547"/>
                  </a:lnTo>
                  <a:lnTo>
                    <a:pt x="305562" y="24637"/>
                  </a:lnTo>
                  <a:lnTo>
                    <a:pt x="369823" y="17144"/>
                  </a:lnTo>
                  <a:lnTo>
                    <a:pt x="402463" y="0"/>
                  </a:lnTo>
                  <a:lnTo>
                    <a:pt x="407289" y="83819"/>
                  </a:lnTo>
                  <a:lnTo>
                    <a:pt x="376173" y="99822"/>
                  </a:lnTo>
                  <a:lnTo>
                    <a:pt x="337184" y="106172"/>
                  </a:lnTo>
                  <a:lnTo>
                    <a:pt x="323722" y="128524"/>
                  </a:lnTo>
                  <a:lnTo>
                    <a:pt x="248412" y="205612"/>
                  </a:lnTo>
                  <a:lnTo>
                    <a:pt x="250190" y="220090"/>
                  </a:lnTo>
                  <a:lnTo>
                    <a:pt x="233171" y="237997"/>
                  </a:lnTo>
                  <a:lnTo>
                    <a:pt x="176783" y="195960"/>
                  </a:lnTo>
                  <a:lnTo>
                    <a:pt x="176783" y="275971"/>
                  </a:lnTo>
                  <a:lnTo>
                    <a:pt x="78740" y="263016"/>
                  </a:lnTo>
                  <a:lnTo>
                    <a:pt x="73914" y="207518"/>
                  </a:lnTo>
                  <a:lnTo>
                    <a:pt x="91058" y="186181"/>
                  </a:lnTo>
                  <a:lnTo>
                    <a:pt x="70612" y="186181"/>
                  </a:lnTo>
                  <a:lnTo>
                    <a:pt x="53467" y="223138"/>
                  </a:lnTo>
                  <a:lnTo>
                    <a:pt x="27178" y="223138"/>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Freeform 129"/>
            <p:cNvSpPr/>
            <p:nvPr/>
          </p:nvSpPr>
          <p:spPr>
            <a:xfrm>
              <a:off x="9237034" y="2903320"/>
              <a:ext cx="165008" cy="77108"/>
            </a:xfrm>
            <a:custGeom>
              <a:avLst/>
              <a:gdLst/>
              <a:ahLst/>
              <a:cxnLst/>
              <a:rect l="0" t="0" r="0" b="0"/>
              <a:pathLst>
                <a:path w="165228" h="78995">
                  <a:moveTo>
                    <a:pt x="0" y="0"/>
                  </a:moveTo>
                  <a:lnTo>
                    <a:pt x="165227" y="0"/>
                  </a:lnTo>
                  <a:lnTo>
                    <a:pt x="165227" y="78994"/>
                  </a:lnTo>
                  <a:lnTo>
                    <a:pt x="0" y="78994"/>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1" name="Freeform 130"/>
            <p:cNvSpPr/>
            <p:nvPr/>
          </p:nvSpPr>
          <p:spPr>
            <a:xfrm>
              <a:off x="9245123" y="3036697"/>
              <a:ext cx="166625" cy="70857"/>
            </a:xfrm>
            <a:custGeom>
              <a:avLst/>
              <a:gdLst/>
              <a:ahLst/>
              <a:cxnLst/>
              <a:rect l="0" t="0" r="0" b="0"/>
              <a:pathLst>
                <a:path w="167132" h="72264">
                  <a:moveTo>
                    <a:pt x="167131" y="72263"/>
                  </a:moveTo>
                  <a:lnTo>
                    <a:pt x="0" y="72263"/>
                  </a:lnTo>
                  <a:lnTo>
                    <a:pt x="0" y="0"/>
                  </a:lnTo>
                  <a:lnTo>
                    <a:pt x="167131"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2" name="Freeform 131"/>
            <p:cNvSpPr/>
            <p:nvPr/>
          </p:nvSpPr>
          <p:spPr>
            <a:xfrm>
              <a:off x="9259682" y="3142982"/>
              <a:ext cx="150449" cy="77110"/>
            </a:xfrm>
            <a:custGeom>
              <a:avLst/>
              <a:gdLst/>
              <a:ahLst/>
              <a:cxnLst/>
              <a:rect l="0" t="0" r="0" b="0"/>
              <a:pathLst>
                <a:path w="151005" h="76710">
                  <a:moveTo>
                    <a:pt x="151004" y="0"/>
                  </a:moveTo>
                  <a:lnTo>
                    <a:pt x="151004" y="76709"/>
                  </a:lnTo>
                  <a:lnTo>
                    <a:pt x="0" y="76709"/>
                  </a:lnTo>
                  <a:lnTo>
                    <a:pt x="0"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 name="Freeform 132"/>
            <p:cNvSpPr/>
            <p:nvPr/>
          </p:nvSpPr>
          <p:spPr>
            <a:xfrm>
              <a:off x="9275859" y="3226343"/>
              <a:ext cx="126183" cy="35429"/>
            </a:xfrm>
            <a:custGeom>
              <a:avLst/>
              <a:gdLst/>
              <a:ahLst/>
              <a:cxnLst/>
              <a:rect l="0" t="0" r="0" b="0"/>
              <a:pathLst>
                <a:path w="125095" h="35053">
                  <a:moveTo>
                    <a:pt x="0" y="0"/>
                  </a:moveTo>
                  <a:lnTo>
                    <a:pt x="125094" y="0"/>
                  </a:lnTo>
                  <a:lnTo>
                    <a:pt x="125094" y="35052"/>
                  </a:lnTo>
                  <a:lnTo>
                    <a:pt x="0" y="35052"/>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4" name="Freeform 133"/>
            <p:cNvSpPr/>
            <p:nvPr/>
          </p:nvSpPr>
          <p:spPr>
            <a:xfrm>
              <a:off x="9288801" y="3270109"/>
              <a:ext cx="111623" cy="54185"/>
            </a:xfrm>
            <a:custGeom>
              <a:avLst/>
              <a:gdLst/>
              <a:ahLst/>
              <a:cxnLst/>
              <a:rect l="0" t="0" r="0" b="0"/>
              <a:pathLst>
                <a:path w="110237" h="55119">
                  <a:moveTo>
                    <a:pt x="0" y="0"/>
                  </a:moveTo>
                  <a:lnTo>
                    <a:pt x="110236" y="0"/>
                  </a:lnTo>
                  <a:lnTo>
                    <a:pt x="110236" y="55118"/>
                  </a:lnTo>
                  <a:lnTo>
                    <a:pt x="0" y="55118"/>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5" name="Freeform 134"/>
            <p:cNvSpPr/>
            <p:nvPr/>
          </p:nvSpPr>
          <p:spPr>
            <a:xfrm>
              <a:off x="9314684" y="3395150"/>
              <a:ext cx="93828" cy="41681"/>
            </a:xfrm>
            <a:custGeom>
              <a:avLst/>
              <a:gdLst/>
              <a:ahLst/>
              <a:cxnLst/>
              <a:rect l="0" t="0" r="0" b="0"/>
              <a:pathLst>
                <a:path w="93473" h="43308">
                  <a:moveTo>
                    <a:pt x="93472" y="43307"/>
                  </a:moveTo>
                  <a:lnTo>
                    <a:pt x="0" y="43307"/>
                  </a:lnTo>
                  <a:lnTo>
                    <a:pt x="0" y="0"/>
                  </a:lnTo>
                  <a:lnTo>
                    <a:pt x="93472"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Freeform 135"/>
            <p:cNvSpPr/>
            <p:nvPr/>
          </p:nvSpPr>
          <p:spPr>
            <a:xfrm>
              <a:off x="9303361" y="3336797"/>
              <a:ext cx="97063" cy="43764"/>
            </a:xfrm>
            <a:custGeom>
              <a:avLst/>
              <a:gdLst/>
              <a:ahLst/>
              <a:cxnLst/>
              <a:rect l="0" t="0" r="0" b="0"/>
              <a:pathLst>
                <a:path w="96648" h="43562">
                  <a:moveTo>
                    <a:pt x="96647" y="43561"/>
                  </a:moveTo>
                  <a:lnTo>
                    <a:pt x="0" y="43561"/>
                  </a:lnTo>
                  <a:lnTo>
                    <a:pt x="0" y="0"/>
                  </a:lnTo>
                  <a:lnTo>
                    <a:pt x="96647" y="0"/>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7" name="Freeform 136"/>
            <p:cNvSpPr/>
            <p:nvPr/>
          </p:nvSpPr>
          <p:spPr>
            <a:xfrm>
              <a:off x="9049378" y="3365974"/>
              <a:ext cx="540320" cy="518922"/>
            </a:xfrm>
            <a:custGeom>
              <a:avLst/>
              <a:gdLst/>
              <a:ahLst/>
              <a:cxnLst/>
              <a:rect l="0" t="0" r="0" b="0"/>
              <a:pathLst>
                <a:path w="541275" h="516509">
                  <a:moveTo>
                    <a:pt x="541274" y="304291"/>
                  </a:moveTo>
                  <a:lnTo>
                    <a:pt x="384937" y="516508"/>
                  </a:lnTo>
                  <a:lnTo>
                    <a:pt x="155195" y="350901"/>
                  </a:lnTo>
                  <a:lnTo>
                    <a:pt x="18161" y="442848"/>
                  </a:lnTo>
                  <a:lnTo>
                    <a:pt x="0" y="140843"/>
                  </a:lnTo>
                  <a:lnTo>
                    <a:pt x="30099" y="0"/>
                  </a:lnTo>
                  <a:lnTo>
                    <a:pt x="122936" y="3428"/>
                  </a:lnTo>
                  <a:lnTo>
                    <a:pt x="122556" y="4190"/>
                  </a:lnTo>
                  <a:lnTo>
                    <a:pt x="125222" y="3428"/>
                  </a:lnTo>
                  <a:lnTo>
                    <a:pt x="155575" y="13462"/>
                  </a:lnTo>
                  <a:lnTo>
                    <a:pt x="434721" y="107314"/>
                  </a:lnTo>
                  <a:close/>
                </a:path>
              </a:pathLst>
            </a:custGeom>
            <a:solidFill>
              <a:srgbClr val="E8D9A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38" name="Straight Connector 137"/>
            <p:cNvCxnSpPr/>
            <p:nvPr/>
          </p:nvCxnSpPr>
          <p:spPr>
            <a:xfrm flipV="1">
              <a:off x="9173943" y="3372225"/>
              <a:ext cx="1617" cy="0"/>
            </a:xfrm>
            <a:prstGeom prst="line">
              <a:avLst/>
            </a:prstGeom>
            <a:ln w="127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9" name="Freeform 138"/>
            <p:cNvSpPr/>
            <p:nvPr/>
          </p:nvSpPr>
          <p:spPr>
            <a:xfrm>
              <a:off x="9068790" y="3486848"/>
              <a:ext cx="325163" cy="362621"/>
            </a:xfrm>
            <a:custGeom>
              <a:avLst/>
              <a:gdLst/>
              <a:ahLst/>
              <a:cxnLst/>
              <a:rect l="0" t="0" r="0" b="0"/>
              <a:pathLst>
                <a:path w="323724" h="361188">
                  <a:moveTo>
                    <a:pt x="323723" y="344805"/>
                  </a:moveTo>
                  <a:lnTo>
                    <a:pt x="318515" y="361187"/>
                  </a:lnTo>
                  <a:lnTo>
                    <a:pt x="285115" y="361187"/>
                  </a:lnTo>
                  <a:lnTo>
                    <a:pt x="142875" y="245744"/>
                  </a:lnTo>
                  <a:lnTo>
                    <a:pt x="109474" y="247523"/>
                  </a:lnTo>
                  <a:lnTo>
                    <a:pt x="1524" y="336295"/>
                  </a:lnTo>
                  <a:lnTo>
                    <a:pt x="0" y="300862"/>
                  </a:lnTo>
                  <a:lnTo>
                    <a:pt x="113538" y="183895"/>
                  </a:lnTo>
                  <a:lnTo>
                    <a:pt x="138556" y="0"/>
                  </a:lnTo>
                  <a:lnTo>
                    <a:pt x="149987" y="192531"/>
                  </a:lnTo>
                  <a:lnTo>
                    <a:pt x="322326" y="343788"/>
                  </a:lnTo>
                  <a:close/>
                </a:path>
              </a:pathLst>
            </a:custGeom>
            <a:solidFill>
              <a:srgbClr val="9E78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0" name="Freeform 139"/>
            <p:cNvSpPr/>
            <p:nvPr/>
          </p:nvSpPr>
          <p:spPr>
            <a:xfrm>
              <a:off x="9408512" y="2759521"/>
              <a:ext cx="684298" cy="1635963"/>
            </a:xfrm>
            <a:custGeom>
              <a:avLst/>
              <a:gdLst/>
              <a:ahLst/>
              <a:cxnLst/>
              <a:rect l="0" t="0" r="0" b="0"/>
              <a:pathLst>
                <a:path w="682753" h="1634873">
                  <a:moveTo>
                    <a:pt x="364237" y="21972"/>
                  </a:moveTo>
                  <a:lnTo>
                    <a:pt x="389510" y="1016"/>
                  </a:lnTo>
                  <a:lnTo>
                    <a:pt x="397384" y="13716"/>
                  </a:lnTo>
                  <a:lnTo>
                    <a:pt x="439548" y="48769"/>
                  </a:lnTo>
                  <a:lnTo>
                    <a:pt x="490856" y="110109"/>
                  </a:lnTo>
                  <a:lnTo>
                    <a:pt x="545085" y="213360"/>
                  </a:lnTo>
                  <a:lnTo>
                    <a:pt x="585851" y="301244"/>
                  </a:lnTo>
                  <a:lnTo>
                    <a:pt x="621412" y="389128"/>
                  </a:lnTo>
                  <a:lnTo>
                    <a:pt x="652653" y="477012"/>
                  </a:lnTo>
                  <a:lnTo>
                    <a:pt x="672720" y="544830"/>
                  </a:lnTo>
                  <a:lnTo>
                    <a:pt x="680466" y="593217"/>
                  </a:lnTo>
                  <a:lnTo>
                    <a:pt x="682752" y="666242"/>
                  </a:lnTo>
                  <a:lnTo>
                    <a:pt x="673354" y="728727"/>
                  </a:lnTo>
                  <a:lnTo>
                    <a:pt x="655194" y="769367"/>
                  </a:lnTo>
                  <a:lnTo>
                    <a:pt x="592837" y="850900"/>
                  </a:lnTo>
                  <a:lnTo>
                    <a:pt x="548387" y="891922"/>
                  </a:lnTo>
                  <a:lnTo>
                    <a:pt x="513842" y="919480"/>
                  </a:lnTo>
                  <a:lnTo>
                    <a:pt x="488950" y="922021"/>
                  </a:lnTo>
                  <a:lnTo>
                    <a:pt x="370967" y="791337"/>
                  </a:lnTo>
                  <a:lnTo>
                    <a:pt x="413259" y="640207"/>
                  </a:lnTo>
                  <a:lnTo>
                    <a:pt x="407289" y="537337"/>
                  </a:lnTo>
                  <a:lnTo>
                    <a:pt x="401701" y="524637"/>
                  </a:lnTo>
                  <a:lnTo>
                    <a:pt x="407289" y="537337"/>
                  </a:lnTo>
                  <a:lnTo>
                    <a:pt x="356489" y="695580"/>
                  </a:lnTo>
                  <a:lnTo>
                    <a:pt x="356489" y="754127"/>
                  </a:lnTo>
                  <a:lnTo>
                    <a:pt x="338583" y="819278"/>
                  </a:lnTo>
                  <a:lnTo>
                    <a:pt x="487935" y="974853"/>
                  </a:lnTo>
                  <a:lnTo>
                    <a:pt x="496062" y="1022223"/>
                  </a:lnTo>
                  <a:lnTo>
                    <a:pt x="498984" y="1120141"/>
                  </a:lnTo>
                  <a:lnTo>
                    <a:pt x="489712" y="1226312"/>
                  </a:lnTo>
                  <a:lnTo>
                    <a:pt x="484506" y="1334643"/>
                  </a:lnTo>
                  <a:lnTo>
                    <a:pt x="482727" y="1444880"/>
                  </a:lnTo>
                  <a:lnTo>
                    <a:pt x="484124" y="1556259"/>
                  </a:lnTo>
                  <a:lnTo>
                    <a:pt x="486029" y="1612138"/>
                  </a:lnTo>
                  <a:lnTo>
                    <a:pt x="483362" y="1618869"/>
                  </a:lnTo>
                  <a:lnTo>
                    <a:pt x="473711" y="1630299"/>
                  </a:lnTo>
                  <a:lnTo>
                    <a:pt x="463297" y="1634491"/>
                  </a:lnTo>
                  <a:lnTo>
                    <a:pt x="453645" y="1634872"/>
                  </a:lnTo>
                  <a:lnTo>
                    <a:pt x="448946" y="1633729"/>
                  </a:lnTo>
                  <a:lnTo>
                    <a:pt x="364237" y="1612138"/>
                  </a:lnTo>
                  <a:lnTo>
                    <a:pt x="297435" y="1576705"/>
                  </a:lnTo>
                  <a:lnTo>
                    <a:pt x="217551" y="1461009"/>
                  </a:lnTo>
                  <a:lnTo>
                    <a:pt x="123699" y="1296671"/>
                  </a:lnTo>
                  <a:lnTo>
                    <a:pt x="0" y="1026668"/>
                  </a:lnTo>
                  <a:lnTo>
                    <a:pt x="26798" y="1024129"/>
                  </a:lnTo>
                  <a:lnTo>
                    <a:pt x="62738" y="1009142"/>
                  </a:lnTo>
                  <a:lnTo>
                    <a:pt x="109983" y="896748"/>
                  </a:lnTo>
                  <a:lnTo>
                    <a:pt x="78867" y="833755"/>
                  </a:lnTo>
                  <a:lnTo>
                    <a:pt x="56515" y="736600"/>
                  </a:lnTo>
                  <a:lnTo>
                    <a:pt x="31624" y="557149"/>
                  </a:lnTo>
                  <a:lnTo>
                    <a:pt x="35307" y="197740"/>
                  </a:lnTo>
                  <a:lnTo>
                    <a:pt x="112141" y="126874"/>
                  </a:lnTo>
                  <a:lnTo>
                    <a:pt x="147828" y="86741"/>
                  </a:lnTo>
                  <a:lnTo>
                    <a:pt x="269875" y="0"/>
                  </a:lnTo>
                  <a:lnTo>
                    <a:pt x="317120" y="31624"/>
                  </a:lnTo>
                  <a:lnTo>
                    <a:pt x="334519" y="31624"/>
                  </a:lnTo>
                  <a:close/>
                </a:path>
              </a:pathLst>
            </a:custGeom>
            <a:solidFill>
              <a:srgbClr val="F51919"/>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1" name="Freeform 140"/>
            <p:cNvSpPr/>
            <p:nvPr/>
          </p:nvSpPr>
          <p:spPr>
            <a:xfrm>
              <a:off x="9068790" y="2711589"/>
              <a:ext cx="653561" cy="729410"/>
            </a:xfrm>
            <a:custGeom>
              <a:avLst/>
              <a:gdLst/>
              <a:ahLst/>
              <a:cxnLst/>
              <a:rect l="0" t="0" r="0" b="0"/>
              <a:pathLst>
                <a:path w="652907" h="729870">
                  <a:moveTo>
                    <a:pt x="652906" y="37845"/>
                  </a:moveTo>
                  <a:lnTo>
                    <a:pt x="599186" y="66167"/>
                  </a:lnTo>
                  <a:lnTo>
                    <a:pt x="548258" y="97154"/>
                  </a:lnTo>
                  <a:lnTo>
                    <a:pt x="499617" y="129539"/>
                  </a:lnTo>
                  <a:lnTo>
                    <a:pt x="454025" y="164464"/>
                  </a:lnTo>
                  <a:lnTo>
                    <a:pt x="410210" y="200660"/>
                  </a:lnTo>
                  <a:lnTo>
                    <a:pt x="369442" y="239395"/>
                  </a:lnTo>
                  <a:lnTo>
                    <a:pt x="330707" y="279654"/>
                  </a:lnTo>
                  <a:lnTo>
                    <a:pt x="295148" y="322072"/>
                  </a:lnTo>
                  <a:lnTo>
                    <a:pt x="230504" y="412242"/>
                  </a:lnTo>
                  <a:lnTo>
                    <a:pt x="175894" y="510413"/>
                  </a:lnTo>
                  <a:lnTo>
                    <a:pt x="131064" y="616330"/>
                  </a:lnTo>
                  <a:lnTo>
                    <a:pt x="112522" y="671829"/>
                  </a:lnTo>
                  <a:lnTo>
                    <a:pt x="96519" y="729869"/>
                  </a:lnTo>
                  <a:lnTo>
                    <a:pt x="0" y="641222"/>
                  </a:lnTo>
                  <a:lnTo>
                    <a:pt x="33019" y="567563"/>
                  </a:lnTo>
                  <a:lnTo>
                    <a:pt x="57530" y="520192"/>
                  </a:lnTo>
                  <a:lnTo>
                    <a:pt x="97663" y="451992"/>
                  </a:lnTo>
                  <a:lnTo>
                    <a:pt x="156717" y="364870"/>
                  </a:lnTo>
                  <a:lnTo>
                    <a:pt x="222377" y="282955"/>
                  </a:lnTo>
                  <a:lnTo>
                    <a:pt x="257682" y="243585"/>
                  </a:lnTo>
                  <a:lnTo>
                    <a:pt x="294766" y="205485"/>
                  </a:lnTo>
                  <a:lnTo>
                    <a:pt x="374268" y="133223"/>
                  </a:lnTo>
                  <a:lnTo>
                    <a:pt x="460375" y="65532"/>
                  </a:lnTo>
                  <a:lnTo>
                    <a:pt x="505967" y="33401"/>
                  </a:lnTo>
                  <a:lnTo>
                    <a:pt x="553465" y="3301"/>
                  </a:lnTo>
                  <a:lnTo>
                    <a:pt x="556767" y="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2" name="Freeform 141"/>
            <p:cNvSpPr/>
            <p:nvPr/>
          </p:nvSpPr>
          <p:spPr>
            <a:xfrm>
              <a:off x="9059084" y="2809538"/>
              <a:ext cx="697240" cy="831528"/>
            </a:xfrm>
            <a:custGeom>
              <a:avLst/>
              <a:gdLst/>
              <a:ahLst/>
              <a:cxnLst/>
              <a:rect l="0" t="0" r="0" b="0"/>
              <a:pathLst>
                <a:path w="698247" h="830835">
                  <a:moveTo>
                    <a:pt x="72643" y="0"/>
                  </a:moveTo>
                  <a:lnTo>
                    <a:pt x="97536" y="49657"/>
                  </a:lnTo>
                  <a:lnTo>
                    <a:pt x="153542" y="148591"/>
                  </a:lnTo>
                  <a:lnTo>
                    <a:pt x="184403" y="198247"/>
                  </a:lnTo>
                  <a:lnTo>
                    <a:pt x="251205" y="295784"/>
                  </a:lnTo>
                  <a:lnTo>
                    <a:pt x="287654" y="343790"/>
                  </a:lnTo>
                  <a:lnTo>
                    <a:pt x="345439" y="415672"/>
                  </a:lnTo>
                  <a:lnTo>
                    <a:pt x="407797" y="487172"/>
                  </a:lnTo>
                  <a:lnTo>
                    <a:pt x="496951" y="581026"/>
                  </a:lnTo>
                  <a:lnTo>
                    <a:pt x="568198" y="650240"/>
                  </a:lnTo>
                  <a:lnTo>
                    <a:pt x="618743" y="696469"/>
                  </a:lnTo>
                  <a:lnTo>
                    <a:pt x="671067" y="742315"/>
                  </a:lnTo>
                  <a:lnTo>
                    <a:pt x="698246" y="765429"/>
                  </a:lnTo>
                  <a:lnTo>
                    <a:pt x="698246" y="768732"/>
                  </a:lnTo>
                  <a:lnTo>
                    <a:pt x="642874" y="830834"/>
                  </a:lnTo>
                  <a:lnTo>
                    <a:pt x="602868" y="800735"/>
                  </a:lnTo>
                  <a:lnTo>
                    <a:pt x="543814" y="752729"/>
                  </a:lnTo>
                  <a:lnTo>
                    <a:pt x="478789" y="693547"/>
                  </a:lnTo>
                  <a:lnTo>
                    <a:pt x="411606" y="626491"/>
                  </a:lnTo>
                  <a:lnTo>
                    <a:pt x="352552" y="563627"/>
                  </a:lnTo>
                  <a:lnTo>
                    <a:pt x="281304" y="481965"/>
                  </a:lnTo>
                  <a:lnTo>
                    <a:pt x="239776" y="432435"/>
                  </a:lnTo>
                  <a:lnTo>
                    <a:pt x="165480" y="339344"/>
                  </a:lnTo>
                  <a:lnTo>
                    <a:pt x="133096" y="297181"/>
                  </a:lnTo>
                  <a:lnTo>
                    <a:pt x="44830" y="177674"/>
                  </a:lnTo>
                  <a:lnTo>
                    <a:pt x="0" y="114428"/>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3" name="Freeform 142"/>
            <p:cNvSpPr/>
            <p:nvPr/>
          </p:nvSpPr>
          <p:spPr>
            <a:xfrm>
              <a:off x="8806719" y="2717840"/>
              <a:ext cx="391489" cy="1135796"/>
            </a:xfrm>
            <a:custGeom>
              <a:avLst/>
              <a:gdLst/>
              <a:ahLst/>
              <a:cxnLst/>
              <a:rect l="0" t="0" r="0" b="0"/>
              <a:pathLst>
                <a:path w="391542" h="1135761">
                  <a:moveTo>
                    <a:pt x="348108" y="14478"/>
                  </a:moveTo>
                  <a:lnTo>
                    <a:pt x="390018" y="0"/>
                  </a:lnTo>
                  <a:lnTo>
                    <a:pt x="389636" y="16382"/>
                  </a:lnTo>
                  <a:lnTo>
                    <a:pt x="343662" y="42037"/>
                  </a:lnTo>
                  <a:lnTo>
                    <a:pt x="291720" y="80010"/>
                  </a:lnTo>
                  <a:lnTo>
                    <a:pt x="291338" y="245744"/>
                  </a:lnTo>
                  <a:lnTo>
                    <a:pt x="391541" y="401447"/>
                  </a:lnTo>
                  <a:lnTo>
                    <a:pt x="296546" y="565658"/>
                  </a:lnTo>
                  <a:lnTo>
                    <a:pt x="262001" y="1038606"/>
                  </a:lnTo>
                  <a:lnTo>
                    <a:pt x="151385" y="1135760"/>
                  </a:lnTo>
                  <a:lnTo>
                    <a:pt x="104902" y="1071118"/>
                  </a:lnTo>
                  <a:lnTo>
                    <a:pt x="67184" y="1033779"/>
                  </a:lnTo>
                  <a:lnTo>
                    <a:pt x="0" y="987171"/>
                  </a:lnTo>
                  <a:lnTo>
                    <a:pt x="27306" y="898652"/>
                  </a:lnTo>
                  <a:lnTo>
                    <a:pt x="100203" y="758952"/>
                  </a:lnTo>
                  <a:lnTo>
                    <a:pt x="110618" y="668401"/>
                  </a:lnTo>
                  <a:lnTo>
                    <a:pt x="123952" y="648334"/>
                  </a:lnTo>
                  <a:lnTo>
                    <a:pt x="143257" y="637158"/>
                  </a:lnTo>
                  <a:lnTo>
                    <a:pt x="168784" y="635253"/>
                  </a:lnTo>
                  <a:lnTo>
                    <a:pt x="212598" y="646429"/>
                  </a:lnTo>
                  <a:lnTo>
                    <a:pt x="168784" y="635253"/>
                  </a:lnTo>
                  <a:lnTo>
                    <a:pt x="143257" y="637158"/>
                  </a:lnTo>
                  <a:lnTo>
                    <a:pt x="123952" y="648334"/>
                  </a:lnTo>
                  <a:lnTo>
                    <a:pt x="110618" y="668401"/>
                  </a:lnTo>
                  <a:lnTo>
                    <a:pt x="104268" y="697864"/>
                  </a:lnTo>
                  <a:lnTo>
                    <a:pt x="88265" y="684148"/>
                  </a:lnTo>
                  <a:lnTo>
                    <a:pt x="94235" y="555244"/>
                  </a:lnTo>
                  <a:lnTo>
                    <a:pt x="117984" y="529463"/>
                  </a:lnTo>
                  <a:lnTo>
                    <a:pt x="118364" y="528066"/>
                  </a:lnTo>
                  <a:lnTo>
                    <a:pt x="137287" y="520953"/>
                  </a:lnTo>
                  <a:lnTo>
                    <a:pt x="118364" y="528066"/>
                  </a:lnTo>
                  <a:lnTo>
                    <a:pt x="141351" y="421132"/>
                  </a:lnTo>
                  <a:lnTo>
                    <a:pt x="161036" y="156337"/>
                  </a:lnTo>
                  <a:lnTo>
                    <a:pt x="199010" y="79628"/>
                  </a:lnTo>
                  <a:lnTo>
                    <a:pt x="230506" y="59816"/>
                  </a:lnTo>
                  <a:lnTo>
                    <a:pt x="295402" y="46482"/>
                  </a:lnTo>
                  <a:close/>
                </a:path>
              </a:pathLst>
            </a:custGeom>
            <a:solidFill>
              <a:srgbClr val="F51919"/>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4" name="Freeform 143"/>
            <p:cNvSpPr/>
            <p:nvPr/>
          </p:nvSpPr>
          <p:spPr>
            <a:xfrm>
              <a:off x="9017023" y="2711589"/>
              <a:ext cx="786214" cy="743997"/>
            </a:xfrm>
            <a:custGeom>
              <a:avLst/>
              <a:gdLst/>
              <a:ahLst/>
              <a:cxnLst/>
              <a:rect l="0" t="0" r="0" b="0"/>
              <a:pathLst>
                <a:path w="785115" h="744729">
                  <a:moveTo>
                    <a:pt x="105410" y="255397"/>
                  </a:moveTo>
                  <a:lnTo>
                    <a:pt x="505967" y="249427"/>
                  </a:lnTo>
                  <a:lnTo>
                    <a:pt x="517016" y="190626"/>
                  </a:lnTo>
                  <a:lnTo>
                    <a:pt x="550544" y="97917"/>
                  </a:lnTo>
                  <a:lnTo>
                    <a:pt x="605027" y="0"/>
                  </a:lnTo>
                  <a:lnTo>
                    <a:pt x="704468" y="37845"/>
                  </a:lnTo>
                  <a:lnTo>
                    <a:pt x="688848" y="58039"/>
                  </a:lnTo>
                  <a:lnTo>
                    <a:pt x="629539" y="159257"/>
                  </a:lnTo>
                  <a:lnTo>
                    <a:pt x="602868" y="237489"/>
                  </a:lnTo>
                  <a:lnTo>
                    <a:pt x="593978" y="303783"/>
                  </a:lnTo>
                  <a:lnTo>
                    <a:pt x="599820" y="368554"/>
                  </a:lnTo>
                  <a:lnTo>
                    <a:pt x="623569" y="440944"/>
                  </a:lnTo>
                  <a:lnTo>
                    <a:pt x="665861" y="510920"/>
                  </a:lnTo>
                  <a:lnTo>
                    <a:pt x="726820" y="578230"/>
                  </a:lnTo>
                  <a:lnTo>
                    <a:pt x="785114" y="627888"/>
                  </a:lnTo>
                  <a:lnTo>
                    <a:pt x="747267" y="744728"/>
                  </a:lnTo>
                  <a:lnTo>
                    <a:pt x="688848" y="682878"/>
                  </a:lnTo>
                  <a:lnTo>
                    <a:pt x="638810" y="623061"/>
                  </a:lnTo>
                  <a:lnTo>
                    <a:pt x="596518" y="563753"/>
                  </a:lnTo>
                  <a:lnTo>
                    <a:pt x="562355" y="506476"/>
                  </a:lnTo>
                  <a:lnTo>
                    <a:pt x="535559" y="449452"/>
                  </a:lnTo>
                  <a:lnTo>
                    <a:pt x="517016" y="394335"/>
                  </a:lnTo>
                  <a:lnTo>
                    <a:pt x="505967" y="340360"/>
                  </a:lnTo>
                  <a:lnTo>
                    <a:pt x="503427" y="287782"/>
                  </a:lnTo>
                  <a:lnTo>
                    <a:pt x="101218" y="297560"/>
                  </a:lnTo>
                  <a:lnTo>
                    <a:pt x="70103" y="631952"/>
                  </a:lnTo>
                  <a:lnTo>
                    <a:pt x="0" y="586866"/>
                  </a:lnTo>
                  <a:lnTo>
                    <a:pt x="70103" y="95250"/>
                  </a:lnTo>
                  <a:lnTo>
                    <a:pt x="115062" y="59817"/>
                  </a:lnTo>
                  <a:close/>
                </a:path>
              </a:pathLst>
            </a:custGeom>
            <a:solidFill>
              <a:srgbClr val="FFE6B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5" name="Freeform 144"/>
            <p:cNvSpPr/>
            <p:nvPr/>
          </p:nvSpPr>
          <p:spPr>
            <a:xfrm>
              <a:off x="9592933" y="2694917"/>
              <a:ext cx="174714" cy="66689"/>
            </a:xfrm>
            <a:custGeom>
              <a:avLst/>
              <a:gdLst/>
              <a:ahLst/>
              <a:cxnLst/>
              <a:rect l="0" t="0" r="0" b="0"/>
              <a:pathLst>
                <a:path w="173736" h="68454">
                  <a:moveTo>
                    <a:pt x="48641" y="0"/>
                  </a:moveTo>
                  <a:lnTo>
                    <a:pt x="101727" y="1397"/>
                  </a:lnTo>
                  <a:lnTo>
                    <a:pt x="146557" y="26416"/>
                  </a:lnTo>
                  <a:lnTo>
                    <a:pt x="173735" y="59818"/>
                  </a:lnTo>
                  <a:lnTo>
                    <a:pt x="165227" y="68453"/>
                  </a:lnTo>
                  <a:lnTo>
                    <a:pt x="94995" y="66294"/>
                  </a:lnTo>
                  <a:lnTo>
                    <a:pt x="36068" y="49785"/>
                  </a:lnTo>
                  <a:lnTo>
                    <a:pt x="2285" y="26416"/>
                  </a:lnTo>
                  <a:lnTo>
                    <a:pt x="0" y="13335"/>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6" name="Freeform 145"/>
            <p:cNvSpPr/>
            <p:nvPr/>
          </p:nvSpPr>
          <p:spPr>
            <a:xfrm>
              <a:off x="8166100" y="2444833"/>
              <a:ext cx="245894" cy="231326"/>
            </a:xfrm>
            <a:custGeom>
              <a:avLst/>
              <a:gdLst/>
              <a:ahLst/>
              <a:cxnLst/>
              <a:rect l="0" t="0" r="0" b="0"/>
              <a:pathLst>
                <a:path w="245745" h="232664">
                  <a:moveTo>
                    <a:pt x="32639" y="0"/>
                  </a:moveTo>
                  <a:lnTo>
                    <a:pt x="245744" y="194437"/>
                  </a:lnTo>
                  <a:lnTo>
                    <a:pt x="232029" y="207772"/>
                  </a:lnTo>
                  <a:lnTo>
                    <a:pt x="61594" y="49784"/>
                  </a:lnTo>
                  <a:lnTo>
                    <a:pt x="232029" y="207772"/>
                  </a:lnTo>
                  <a:lnTo>
                    <a:pt x="204851" y="232663"/>
                  </a:lnTo>
                  <a:lnTo>
                    <a:pt x="0" y="32766"/>
                  </a:lnTo>
                  <a:close/>
                </a:path>
              </a:pathLst>
            </a:custGeom>
            <a:solidFill>
              <a:srgbClr val="E6E6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7" name="Freeform 146"/>
            <p:cNvSpPr/>
            <p:nvPr/>
          </p:nvSpPr>
          <p:spPr>
            <a:xfrm>
              <a:off x="8371552" y="2638647"/>
              <a:ext cx="1949357" cy="2000667"/>
            </a:xfrm>
            <a:custGeom>
              <a:avLst/>
              <a:gdLst/>
              <a:ahLst/>
              <a:cxnLst/>
              <a:rect l="0" t="0" r="0" b="0"/>
              <a:pathLst>
                <a:path w="1949958" h="2000631">
                  <a:moveTo>
                    <a:pt x="40893" y="0"/>
                  </a:moveTo>
                  <a:lnTo>
                    <a:pt x="1424813" y="1257934"/>
                  </a:lnTo>
                  <a:lnTo>
                    <a:pt x="1532381" y="1461770"/>
                  </a:lnTo>
                  <a:lnTo>
                    <a:pt x="1609597" y="1461770"/>
                  </a:lnTo>
                  <a:lnTo>
                    <a:pt x="1949957" y="1773046"/>
                  </a:lnTo>
                  <a:lnTo>
                    <a:pt x="1949957" y="1850516"/>
                  </a:lnTo>
                  <a:lnTo>
                    <a:pt x="1890649" y="2000630"/>
                  </a:lnTo>
                  <a:lnTo>
                    <a:pt x="1519681" y="1581277"/>
                  </a:lnTo>
                  <a:lnTo>
                    <a:pt x="1245362" y="1252092"/>
                  </a:lnTo>
                  <a:lnTo>
                    <a:pt x="0" y="38226"/>
                  </a:lnTo>
                  <a:lnTo>
                    <a:pt x="27178" y="13335"/>
                  </a:lnTo>
                  <a:close/>
                </a:path>
              </a:pathLst>
            </a:custGeom>
            <a:solidFill>
              <a:srgbClr val="B34D1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8" name="Freeform 147"/>
            <p:cNvSpPr/>
            <p:nvPr/>
          </p:nvSpPr>
          <p:spPr>
            <a:xfrm>
              <a:off x="9592933" y="3901568"/>
              <a:ext cx="176332" cy="191731"/>
            </a:xfrm>
            <a:custGeom>
              <a:avLst/>
              <a:gdLst/>
              <a:ahLst/>
              <a:cxnLst/>
              <a:rect l="0" t="0" r="0" b="0"/>
              <a:pathLst>
                <a:path w="176786" h="192533">
                  <a:moveTo>
                    <a:pt x="0" y="10542"/>
                  </a:moveTo>
                  <a:lnTo>
                    <a:pt x="31242" y="0"/>
                  </a:lnTo>
                  <a:lnTo>
                    <a:pt x="64644" y="0"/>
                  </a:lnTo>
                  <a:lnTo>
                    <a:pt x="176785" y="148336"/>
                  </a:lnTo>
                  <a:lnTo>
                    <a:pt x="148590" y="178436"/>
                  </a:lnTo>
                  <a:lnTo>
                    <a:pt x="115824" y="192532"/>
                  </a:lnTo>
                  <a:lnTo>
                    <a:pt x="74676" y="179960"/>
                  </a:lnTo>
                  <a:lnTo>
                    <a:pt x="53213" y="148336"/>
                  </a:lnTo>
                  <a:lnTo>
                    <a:pt x="53213" y="97663"/>
                  </a:lnTo>
                  <a:lnTo>
                    <a:pt x="11558" y="46610"/>
                  </a:lnTo>
                  <a:lnTo>
                    <a:pt x="111379" y="114428"/>
                  </a:lnTo>
                  <a:lnTo>
                    <a:pt x="131446" y="131826"/>
                  </a:lnTo>
                  <a:lnTo>
                    <a:pt x="131446" y="152400"/>
                  </a:lnTo>
                  <a:lnTo>
                    <a:pt x="109983" y="165355"/>
                  </a:lnTo>
                  <a:lnTo>
                    <a:pt x="89154" y="150876"/>
                  </a:lnTo>
                  <a:lnTo>
                    <a:pt x="79884" y="125604"/>
                  </a:lnTo>
                  <a:lnTo>
                    <a:pt x="89154" y="111125"/>
                  </a:lnTo>
                  <a:close/>
                </a:path>
              </a:pathLst>
            </a:custGeom>
            <a:solidFill>
              <a:srgbClr val="666666"/>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9" name="Freeform 148"/>
            <p:cNvSpPr/>
            <p:nvPr/>
          </p:nvSpPr>
          <p:spPr>
            <a:xfrm>
              <a:off x="9503959" y="3697334"/>
              <a:ext cx="260453" cy="233411"/>
            </a:xfrm>
            <a:custGeom>
              <a:avLst/>
              <a:gdLst/>
              <a:ahLst/>
              <a:cxnLst/>
              <a:rect l="0" t="0" r="0" b="0"/>
              <a:pathLst>
                <a:path w="259842" h="233174">
                  <a:moveTo>
                    <a:pt x="233172" y="152019"/>
                  </a:moveTo>
                  <a:lnTo>
                    <a:pt x="142493" y="210567"/>
                  </a:lnTo>
                  <a:lnTo>
                    <a:pt x="123698" y="226823"/>
                  </a:lnTo>
                  <a:lnTo>
                    <a:pt x="108712" y="233173"/>
                  </a:lnTo>
                  <a:lnTo>
                    <a:pt x="92455" y="224282"/>
                  </a:lnTo>
                  <a:lnTo>
                    <a:pt x="89026" y="204470"/>
                  </a:lnTo>
                  <a:lnTo>
                    <a:pt x="92455" y="203074"/>
                  </a:lnTo>
                  <a:lnTo>
                    <a:pt x="111760" y="179579"/>
                  </a:lnTo>
                  <a:lnTo>
                    <a:pt x="92455" y="203074"/>
                  </a:lnTo>
                  <a:lnTo>
                    <a:pt x="77215" y="208281"/>
                  </a:lnTo>
                  <a:lnTo>
                    <a:pt x="59054" y="208281"/>
                  </a:lnTo>
                  <a:lnTo>
                    <a:pt x="51562" y="191898"/>
                  </a:lnTo>
                  <a:lnTo>
                    <a:pt x="51562" y="179960"/>
                  </a:lnTo>
                  <a:lnTo>
                    <a:pt x="61975" y="176276"/>
                  </a:lnTo>
                  <a:lnTo>
                    <a:pt x="84963" y="156592"/>
                  </a:lnTo>
                  <a:lnTo>
                    <a:pt x="61975" y="176276"/>
                  </a:lnTo>
                  <a:lnTo>
                    <a:pt x="38608" y="185548"/>
                  </a:lnTo>
                  <a:lnTo>
                    <a:pt x="24891" y="181483"/>
                  </a:lnTo>
                  <a:lnTo>
                    <a:pt x="22225" y="166244"/>
                  </a:lnTo>
                  <a:lnTo>
                    <a:pt x="24129" y="157607"/>
                  </a:lnTo>
                  <a:lnTo>
                    <a:pt x="24891" y="157607"/>
                  </a:lnTo>
                  <a:lnTo>
                    <a:pt x="43814" y="134113"/>
                  </a:lnTo>
                  <a:lnTo>
                    <a:pt x="26670" y="155702"/>
                  </a:lnTo>
                  <a:lnTo>
                    <a:pt x="24129" y="157607"/>
                  </a:lnTo>
                  <a:lnTo>
                    <a:pt x="8509" y="160910"/>
                  </a:lnTo>
                  <a:lnTo>
                    <a:pt x="1904" y="156592"/>
                  </a:lnTo>
                  <a:lnTo>
                    <a:pt x="0" y="129668"/>
                  </a:lnTo>
                  <a:lnTo>
                    <a:pt x="15621" y="82424"/>
                  </a:lnTo>
                  <a:lnTo>
                    <a:pt x="51562" y="61088"/>
                  </a:lnTo>
                  <a:lnTo>
                    <a:pt x="149225" y="25781"/>
                  </a:lnTo>
                  <a:lnTo>
                    <a:pt x="191897" y="0"/>
                  </a:lnTo>
                  <a:lnTo>
                    <a:pt x="259841" y="75693"/>
                  </a:lnTo>
                  <a:lnTo>
                    <a:pt x="259841" y="111125"/>
                  </a:lnTo>
                  <a:close/>
                </a:path>
              </a:pathLst>
            </a:custGeom>
            <a:solidFill>
              <a:srgbClr val="FFD6C9"/>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0" name="Oval 149"/>
            <p:cNvSpPr/>
            <p:nvPr/>
          </p:nvSpPr>
          <p:spPr>
            <a:xfrm>
              <a:off x="9340568" y="2403153"/>
              <a:ext cx="24266" cy="27092"/>
            </a:xfrm>
            <a:prstGeom prst="ellipse">
              <a:avLst/>
            </a:prstGeom>
            <a:solidFill>
              <a:srgbClr val="70511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1" name="Oval 150"/>
            <p:cNvSpPr/>
            <p:nvPr/>
          </p:nvSpPr>
          <p:spPr>
            <a:xfrm>
              <a:off x="9228945" y="2413572"/>
              <a:ext cx="17794" cy="18757"/>
            </a:xfrm>
            <a:prstGeom prst="ellipse">
              <a:avLst/>
            </a:prstGeom>
            <a:solidFill>
              <a:srgbClr val="70511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2" name="Freeform 151"/>
            <p:cNvSpPr/>
            <p:nvPr/>
          </p:nvSpPr>
          <p:spPr>
            <a:xfrm>
              <a:off x="9665731" y="3570209"/>
              <a:ext cx="229717" cy="225075"/>
            </a:xfrm>
            <a:custGeom>
              <a:avLst/>
              <a:gdLst/>
              <a:ahLst/>
              <a:cxnLst/>
              <a:rect l="0" t="0" r="0" b="0"/>
              <a:pathLst>
                <a:path w="230505" h="222632">
                  <a:moveTo>
                    <a:pt x="170052" y="123572"/>
                  </a:moveTo>
                  <a:lnTo>
                    <a:pt x="138938" y="152655"/>
                  </a:lnTo>
                  <a:lnTo>
                    <a:pt x="138938" y="181356"/>
                  </a:lnTo>
                  <a:lnTo>
                    <a:pt x="170052" y="181356"/>
                  </a:lnTo>
                  <a:lnTo>
                    <a:pt x="222377" y="135510"/>
                  </a:lnTo>
                  <a:lnTo>
                    <a:pt x="230504" y="130303"/>
                  </a:lnTo>
                  <a:lnTo>
                    <a:pt x="145923" y="217424"/>
                  </a:lnTo>
                  <a:lnTo>
                    <a:pt x="117728" y="222631"/>
                  </a:lnTo>
                  <a:lnTo>
                    <a:pt x="0" y="92711"/>
                  </a:lnTo>
                  <a:lnTo>
                    <a:pt x="89153" y="0"/>
                  </a:lnTo>
                  <a:lnTo>
                    <a:pt x="92837" y="12700"/>
                  </a:lnTo>
                  <a:lnTo>
                    <a:pt x="122554" y="10034"/>
                  </a:lnTo>
                  <a:lnTo>
                    <a:pt x="148589" y="50547"/>
                  </a:lnTo>
                  <a:lnTo>
                    <a:pt x="102869" y="110872"/>
                  </a:lnTo>
                  <a:lnTo>
                    <a:pt x="102869" y="128017"/>
                  </a:lnTo>
                  <a:lnTo>
                    <a:pt x="134112" y="128017"/>
                  </a:lnTo>
                  <a:lnTo>
                    <a:pt x="158496" y="101981"/>
                  </a:lnTo>
                  <a:lnTo>
                    <a:pt x="188976" y="103886"/>
                  </a:lnTo>
                  <a:lnTo>
                    <a:pt x="188976" y="123572"/>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3" name="Freeform 152"/>
            <p:cNvSpPr/>
            <p:nvPr/>
          </p:nvSpPr>
          <p:spPr>
            <a:xfrm>
              <a:off x="9753088" y="3543116"/>
              <a:ext cx="156919" cy="212571"/>
            </a:xfrm>
            <a:custGeom>
              <a:avLst/>
              <a:gdLst/>
              <a:ahLst/>
              <a:cxnLst/>
              <a:rect l="0" t="0" r="0" b="0"/>
              <a:pathLst>
                <a:path w="156338" h="211965">
                  <a:moveTo>
                    <a:pt x="100585" y="150496"/>
                  </a:moveTo>
                  <a:lnTo>
                    <a:pt x="100585" y="130810"/>
                  </a:lnTo>
                  <a:lnTo>
                    <a:pt x="70105" y="128905"/>
                  </a:lnTo>
                  <a:lnTo>
                    <a:pt x="45721" y="154941"/>
                  </a:lnTo>
                  <a:lnTo>
                    <a:pt x="14478" y="154941"/>
                  </a:lnTo>
                  <a:lnTo>
                    <a:pt x="14478" y="137796"/>
                  </a:lnTo>
                  <a:lnTo>
                    <a:pt x="60198" y="77471"/>
                  </a:lnTo>
                  <a:lnTo>
                    <a:pt x="34163" y="36958"/>
                  </a:lnTo>
                  <a:lnTo>
                    <a:pt x="4446" y="39624"/>
                  </a:lnTo>
                  <a:lnTo>
                    <a:pt x="0" y="25020"/>
                  </a:lnTo>
                  <a:lnTo>
                    <a:pt x="30861" y="0"/>
                  </a:lnTo>
                  <a:lnTo>
                    <a:pt x="52833" y="7874"/>
                  </a:lnTo>
                  <a:lnTo>
                    <a:pt x="72772" y="18670"/>
                  </a:lnTo>
                  <a:lnTo>
                    <a:pt x="97663" y="37973"/>
                  </a:lnTo>
                  <a:lnTo>
                    <a:pt x="149225" y="105156"/>
                  </a:lnTo>
                  <a:lnTo>
                    <a:pt x="156337" y="143384"/>
                  </a:lnTo>
                  <a:lnTo>
                    <a:pt x="135510" y="163577"/>
                  </a:lnTo>
                  <a:lnTo>
                    <a:pt x="88011" y="211964"/>
                  </a:lnTo>
                  <a:lnTo>
                    <a:pt x="50547" y="208280"/>
                  </a:lnTo>
                  <a:lnTo>
                    <a:pt x="50547" y="179579"/>
                  </a:lnTo>
                  <a:lnTo>
                    <a:pt x="81661" y="150496"/>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4" name="Oval 153"/>
            <p:cNvSpPr/>
            <p:nvPr/>
          </p:nvSpPr>
          <p:spPr>
            <a:xfrm>
              <a:off x="9114087" y="3463923"/>
              <a:ext cx="46915" cy="47933"/>
            </a:xfrm>
            <a:prstGeom prst="ellipse">
              <a:avLst/>
            </a:prstGeom>
            <a:solidFill>
              <a:srgbClr val="9E78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5" name="Oval 154"/>
            <p:cNvSpPr/>
            <p:nvPr/>
          </p:nvSpPr>
          <p:spPr>
            <a:xfrm>
              <a:off x="9107616" y="3536864"/>
              <a:ext cx="48532" cy="47932"/>
            </a:xfrm>
            <a:prstGeom prst="ellipse">
              <a:avLst/>
            </a:prstGeom>
            <a:solidFill>
              <a:srgbClr val="9E78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6" name="Oval 155"/>
            <p:cNvSpPr/>
            <p:nvPr/>
          </p:nvSpPr>
          <p:spPr>
            <a:xfrm>
              <a:off x="9102763" y="3616057"/>
              <a:ext cx="46914" cy="47932"/>
            </a:xfrm>
            <a:prstGeom prst="ellipse">
              <a:avLst/>
            </a:prstGeom>
            <a:solidFill>
              <a:srgbClr val="9E78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7" name="Freeform 156"/>
            <p:cNvSpPr/>
            <p:nvPr/>
          </p:nvSpPr>
          <p:spPr>
            <a:xfrm>
              <a:off x="9880888" y="3286781"/>
              <a:ext cx="152066" cy="27092"/>
            </a:xfrm>
            <a:custGeom>
              <a:avLst/>
              <a:gdLst/>
              <a:ahLst/>
              <a:cxnLst/>
              <a:rect l="0" t="0" r="0" b="0"/>
              <a:pathLst>
                <a:path w="152401" h="29211">
                  <a:moveTo>
                    <a:pt x="152400" y="29210"/>
                  </a:moveTo>
                  <a:lnTo>
                    <a:pt x="124459" y="12700"/>
                  </a:lnTo>
                  <a:lnTo>
                    <a:pt x="85090" y="1269"/>
                  </a:lnTo>
                  <a:lnTo>
                    <a:pt x="66040" y="0"/>
                  </a:lnTo>
                  <a:lnTo>
                    <a:pt x="38100" y="1269"/>
                  </a:lnTo>
                  <a:lnTo>
                    <a:pt x="17780" y="5080"/>
                  </a:lnTo>
                  <a:lnTo>
                    <a:pt x="0" y="1270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58" name="Freeform 157"/>
            <p:cNvSpPr/>
            <p:nvPr/>
          </p:nvSpPr>
          <p:spPr>
            <a:xfrm>
              <a:off x="9654407" y="2822042"/>
              <a:ext cx="163391" cy="470990"/>
            </a:xfrm>
            <a:custGeom>
              <a:avLst/>
              <a:gdLst/>
              <a:ahLst/>
              <a:cxnLst/>
              <a:rect l="0" t="0" r="0" b="0"/>
              <a:pathLst>
                <a:path w="162561" h="469900">
                  <a:moveTo>
                    <a:pt x="162560" y="469899"/>
                  </a:moveTo>
                  <a:lnTo>
                    <a:pt x="148590" y="431799"/>
                  </a:lnTo>
                  <a:lnTo>
                    <a:pt x="140969" y="392429"/>
                  </a:lnTo>
                  <a:lnTo>
                    <a:pt x="139700" y="364490"/>
                  </a:lnTo>
                  <a:lnTo>
                    <a:pt x="72390" y="288290"/>
                  </a:lnTo>
                  <a:lnTo>
                    <a:pt x="26669" y="223519"/>
                  </a:lnTo>
                  <a:lnTo>
                    <a:pt x="5079" y="182879"/>
                  </a:lnTo>
                  <a:lnTo>
                    <a:pt x="0" y="152400"/>
                  </a:lnTo>
                  <a:lnTo>
                    <a:pt x="0" y="124460"/>
                  </a:lnTo>
                  <a:lnTo>
                    <a:pt x="1269" y="107950"/>
                  </a:lnTo>
                  <a:lnTo>
                    <a:pt x="12700" y="80010"/>
                  </a:lnTo>
                  <a:lnTo>
                    <a:pt x="21590" y="66040"/>
                  </a:lnTo>
                  <a:lnTo>
                    <a:pt x="30479" y="48260"/>
                  </a:lnTo>
                  <a:lnTo>
                    <a:pt x="35560" y="39369"/>
                  </a:lnTo>
                  <a:lnTo>
                    <a:pt x="59690" y="15240"/>
                  </a:lnTo>
                  <a:lnTo>
                    <a:pt x="80010" y="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59" name="Freeform 158"/>
            <p:cNvSpPr/>
            <p:nvPr/>
          </p:nvSpPr>
          <p:spPr>
            <a:xfrm>
              <a:off x="9895448" y="3363889"/>
              <a:ext cx="118093" cy="12504"/>
            </a:xfrm>
            <a:custGeom>
              <a:avLst/>
              <a:gdLst/>
              <a:ahLst/>
              <a:cxnLst/>
              <a:rect l="0" t="0" r="0" b="0"/>
              <a:pathLst>
                <a:path w="118111" h="13971">
                  <a:moveTo>
                    <a:pt x="118110" y="13970"/>
                  </a:moveTo>
                  <a:lnTo>
                    <a:pt x="88900" y="2541"/>
                  </a:lnTo>
                  <a:lnTo>
                    <a:pt x="58419" y="0"/>
                  </a:lnTo>
                  <a:lnTo>
                    <a:pt x="29210" y="2541"/>
                  </a:lnTo>
                  <a:lnTo>
                    <a:pt x="13969" y="7620"/>
                  </a:lnTo>
                  <a:lnTo>
                    <a:pt x="0" y="1397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0" name="Freeform 159"/>
            <p:cNvSpPr/>
            <p:nvPr/>
          </p:nvSpPr>
          <p:spPr>
            <a:xfrm>
              <a:off x="9288801" y="2440665"/>
              <a:ext cx="17795" cy="27092"/>
            </a:xfrm>
            <a:custGeom>
              <a:avLst/>
              <a:gdLst/>
              <a:ahLst/>
              <a:cxnLst/>
              <a:rect l="0" t="0" r="0" b="0"/>
              <a:pathLst>
                <a:path w="17780" h="25401">
                  <a:moveTo>
                    <a:pt x="0" y="0"/>
                  </a:moveTo>
                  <a:lnTo>
                    <a:pt x="2539" y="6350"/>
                  </a:lnTo>
                  <a:lnTo>
                    <a:pt x="17779" y="2540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1" name="Freeform 160"/>
            <p:cNvSpPr/>
            <p:nvPr/>
          </p:nvSpPr>
          <p:spPr>
            <a:xfrm>
              <a:off x="9400424" y="2449001"/>
              <a:ext cx="11324" cy="97949"/>
            </a:xfrm>
            <a:custGeom>
              <a:avLst/>
              <a:gdLst/>
              <a:ahLst/>
              <a:cxnLst/>
              <a:rect l="0" t="0" r="0" b="0"/>
              <a:pathLst>
                <a:path w="12701" h="97791">
                  <a:moveTo>
                    <a:pt x="12700" y="0"/>
                  </a:moveTo>
                  <a:lnTo>
                    <a:pt x="1271" y="73660"/>
                  </a:lnTo>
                  <a:lnTo>
                    <a:pt x="0" y="9779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162" name="Straight Connector 161"/>
            <p:cNvCxnSpPr/>
            <p:nvPr/>
          </p:nvCxnSpPr>
          <p:spPr>
            <a:xfrm>
              <a:off x="9274242" y="2515690"/>
              <a:ext cx="0" cy="8336"/>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flipV="1">
              <a:off x="9285565" y="2519858"/>
              <a:ext cx="0" cy="4168"/>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4" name="Freeform 163"/>
            <p:cNvSpPr/>
            <p:nvPr/>
          </p:nvSpPr>
          <p:spPr>
            <a:xfrm>
              <a:off x="9228945" y="2373976"/>
              <a:ext cx="24265" cy="4168"/>
            </a:xfrm>
            <a:custGeom>
              <a:avLst/>
              <a:gdLst/>
              <a:ahLst/>
              <a:cxnLst/>
              <a:rect l="0" t="0" r="0" b="0"/>
              <a:pathLst>
                <a:path w="21592" h="3811">
                  <a:moveTo>
                    <a:pt x="0" y="0"/>
                  </a:moveTo>
                  <a:lnTo>
                    <a:pt x="5081" y="0"/>
                  </a:lnTo>
                  <a:lnTo>
                    <a:pt x="21591" y="381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5" name="Freeform 164"/>
            <p:cNvSpPr/>
            <p:nvPr/>
          </p:nvSpPr>
          <p:spPr>
            <a:xfrm>
              <a:off x="9248358" y="2338547"/>
              <a:ext cx="63091" cy="14589"/>
            </a:xfrm>
            <a:custGeom>
              <a:avLst/>
              <a:gdLst/>
              <a:ahLst/>
              <a:cxnLst/>
              <a:rect l="0" t="0" r="0" b="0"/>
              <a:pathLst>
                <a:path w="60961" h="15240">
                  <a:moveTo>
                    <a:pt x="0" y="15239"/>
                  </a:moveTo>
                  <a:lnTo>
                    <a:pt x="22860" y="6350"/>
                  </a:lnTo>
                  <a:lnTo>
                    <a:pt x="60960" y="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6" name="Freeform 165"/>
            <p:cNvSpPr/>
            <p:nvPr/>
          </p:nvSpPr>
          <p:spPr>
            <a:xfrm>
              <a:off x="9285565" y="2357304"/>
              <a:ext cx="25884" cy="8336"/>
            </a:xfrm>
            <a:custGeom>
              <a:avLst/>
              <a:gdLst/>
              <a:ahLst/>
              <a:cxnLst/>
              <a:rect l="0" t="0" r="0" b="0"/>
              <a:pathLst>
                <a:path w="26672" h="7620">
                  <a:moveTo>
                    <a:pt x="26671" y="0"/>
                  </a:moveTo>
                  <a:lnTo>
                    <a:pt x="19050" y="0"/>
                  </a:lnTo>
                  <a:lnTo>
                    <a:pt x="5081" y="3809"/>
                  </a:lnTo>
                  <a:lnTo>
                    <a:pt x="0" y="7619"/>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7" name="Freeform 166"/>
            <p:cNvSpPr/>
            <p:nvPr/>
          </p:nvSpPr>
          <p:spPr>
            <a:xfrm>
              <a:off x="9241887" y="2419825"/>
              <a:ext cx="11324" cy="20840"/>
            </a:xfrm>
            <a:custGeom>
              <a:avLst/>
              <a:gdLst/>
              <a:ahLst/>
              <a:cxnLst/>
              <a:rect l="0" t="0" r="0" b="0"/>
              <a:pathLst>
                <a:path w="10161" h="20320">
                  <a:moveTo>
                    <a:pt x="10160" y="0"/>
                  </a:moveTo>
                  <a:lnTo>
                    <a:pt x="10160" y="5080"/>
                  </a:lnTo>
                  <a:lnTo>
                    <a:pt x="10160" y="6350"/>
                  </a:lnTo>
                  <a:lnTo>
                    <a:pt x="10160" y="7619"/>
                  </a:lnTo>
                  <a:lnTo>
                    <a:pt x="8890" y="11430"/>
                  </a:lnTo>
                  <a:lnTo>
                    <a:pt x="7619" y="12700"/>
                  </a:lnTo>
                  <a:lnTo>
                    <a:pt x="5079" y="15240"/>
                  </a:lnTo>
                  <a:lnTo>
                    <a:pt x="0" y="20319"/>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8" name="Freeform 167"/>
            <p:cNvSpPr/>
            <p:nvPr/>
          </p:nvSpPr>
          <p:spPr>
            <a:xfrm>
              <a:off x="9254829" y="2326043"/>
              <a:ext cx="24265" cy="6253"/>
            </a:xfrm>
            <a:custGeom>
              <a:avLst/>
              <a:gdLst/>
              <a:ahLst/>
              <a:cxnLst/>
              <a:rect l="0" t="0" r="0" b="0"/>
              <a:pathLst>
                <a:path w="26672" h="6351">
                  <a:moveTo>
                    <a:pt x="0" y="6350"/>
                  </a:moveTo>
                  <a:lnTo>
                    <a:pt x="5081" y="3809"/>
                  </a:lnTo>
                  <a:lnTo>
                    <a:pt x="17781" y="0"/>
                  </a:lnTo>
                  <a:lnTo>
                    <a:pt x="26671" y="0"/>
                  </a:lnTo>
                </a:path>
              </a:pathLst>
            </a:custGeom>
            <a:ln w="977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2868" name="Freeform 2867"/>
          <p:cNvSpPr/>
          <p:nvPr/>
        </p:nvSpPr>
        <p:spPr>
          <a:xfrm>
            <a:off x="1719263" y="2643188"/>
            <a:ext cx="14287" cy="11112"/>
          </a:xfrm>
          <a:custGeom>
            <a:avLst/>
            <a:gdLst/>
            <a:ahLst/>
            <a:cxnLst/>
            <a:rect l="0" t="0" r="0" b="0"/>
            <a:pathLst>
              <a:path w="12701" h="12701">
                <a:moveTo>
                  <a:pt x="12700" y="0"/>
                </a:moveTo>
                <a:lnTo>
                  <a:pt x="0" y="12700"/>
                </a:lnTo>
              </a:path>
            </a:pathLst>
          </a:custGeom>
          <a:ln w="2667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194"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grpSp>
        <p:nvGrpSpPr>
          <p:cNvPr id="8195" name="Group 13"/>
          <p:cNvGrpSpPr>
            <a:grpSpLocks/>
          </p:cNvGrpSpPr>
          <p:nvPr/>
        </p:nvGrpSpPr>
        <p:grpSpPr bwMode="auto">
          <a:xfrm>
            <a:off x="-14288" y="685800"/>
            <a:ext cx="11277601" cy="6865938"/>
            <a:chOff x="-12700" y="660273"/>
            <a:chExt cx="10160000" cy="7620000"/>
          </a:xfrm>
        </p:grpSpPr>
        <p:pic>
          <p:nvPicPr>
            <p:cNvPr id="8197" name="Picture 2" descr="clipboard(9).png"/>
            <p:cNvPicPr>
              <a:picLocks/>
            </p:cNvPicPr>
            <p:nvPr/>
          </p:nvPicPr>
          <p:blipFill>
            <a:blip r:embed="rId3"/>
            <a:srcRect/>
            <a:stretch>
              <a:fillRect/>
            </a:stretch>
          </p:blipFill>
          <p:spPr bwMode="auto">
            <a:xfrm>
              <a:off x="-12700" y="660273"/>
              <a:ext cx="10160000" cy="7620000"/>
            </a:xfrm>
            <a:prstGeom prst="rect">
              <a:avLst/>
            </a:prstGeom>
            <a:solidFill>
              <a:srgbClr val="000000">
                <a:alpha val="0"/>
              </a:srgbClr>
            </a:solidFill>
            <a:ln w="9525">
              <a:noFill/>
              <a:miter lim="800000"/>
              <a:headEnd/>
              <a:tailEnd/>
            </a:ln>
          </p:spPr>
        </p:pic>
        <p:sp>
          <p:nvSpPr>
            <p:cNvPr id="8198" name="TextBox 3"/>
            <p:cNvSpPr txBox="1">
              <a:spLocks noChangeArrowheads="1"/>
            </p:cNvSpPr>
            <p:nvPr/>
          </p:nvSpPr>
          <p:spPr bwMode="auto">
            <a:xfrm>
              <a:off x="2514600" y="1981200"/>
              <a:ext cx="2286000" cy="1537344"/>
            </a:xfrm>
            <a:prstGeom prst="rect">
              <a:avLst/>
            </a:prstGeom>
            <a:noFill/>
            <a:ln w="9525">
              <a:noFill/>
              <a:miter lim="800000"/>
              <a:headEnd/>
              <a:tailEnd/>
            </a:ln>
          </p:spPr>
          <p:txBody>
            <a:bodyPr>
              <a:spAutoFit/>
            </a:bodyPr>
            <a:lstStyle/>
            <a:p>
              <a:r>
                <a:rPr lang="en-US" sz="2100">
                  <a:solidFill>
                    <a:srgbClr val="FFFFFF"/>
                  </a:solidFill>
                  <a:latin typeface="Berlin Sans FB - 22"/>
                </a:rPr>
                <a:t>This is what your screen will look like when you open Google Earth.</a:t>
              </a:r>
            </a:p>
          </p:txBody>
        </p:sp>
        <p:sp>
          <p:nvSpPr>
            <p:cNvPr id="5" name="Oval 4"/>
            <p:cNvSpPr/>
            <p:nvPr/>
          </p:nvSpPr>
          <p:spPr>
            <a:xfrm>
              <a:off x="151771" y="1409060"/>
              <a:ext cx="952500" cy="382321"/>
            </a:xfrm>
            <a:prstGeom prst="ellipse">
              <a:avLst/>
            </a:prstGeom>
            <a:solidFill>
              <a:schemeClr val="accent1">
                <a:alpha val="1000"/>
              </a:schemeClr>
            </a:solidFill>
            <a:ln w="762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Oval 5"/>
            <p:cNvSpPr/>
            <p:nvPr/>
          </p:nvSpPr>
          <p:spPr>
            <a:xfrm>
              <a:off x="38787" y="6019819"/>
              <a:ext cx="952500" cy="380560"/>
            </a:xfrm>
            <a:prstGeom prst="ellipse">
              <a:avLst/>
            </a:prstGeom>
            <a:solidFill>
              <a:schemeClr val="accent1">
                <a:alpha val="1000"/>
              </a:schemeClr>
            </a:solidFill>
            <a:ln w="762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Oval 6"/>
            <p:cNvSpPr/>
            <p:nvPr/>
          </p:nvSpPr>
          <p:spPr>
            <a:xfrm>
              <a:off x="101715" y="3747033"/>
              <a:ext cx="952500" cy="380560"/>
            </a:xfrm>
            <a:prstGeom prst="ellipse">
              <a:avLst/>
            </a:prstGeom>
            <a:solidFill>
              <a:schemeClr val="accent1">
                <a:alpha val="1000"/>
              </a:schemeClr>
            </a:solidFill>
            <a:ln w="762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202" name="TextBox 7"/>
            <p:cNvSpPr txBox="1">
              <a:spLocks noChangeArrowheads="1"/>
            </p:cNvSpPr>
            <p:nvPr/>
          </p:nvSpPr>
          <p:spPr bwMode="auto">
            <a:xfrm>
              <a:off x="2590800" y="6286500"/>
              <a:ext cx="2794000" cy="973651"/>
            </a:xfrm>
            <a:prstGeom prst="rect">
              <a:avLst/>
            </a:prstGeom>
            <a:noFill/>
            <a:ln w="9525">
              <a:noFill/>
              <a:miter lim="800000"/>
              <a:headEnd/>
              <a:tailEnd/>
            </a:ln>
          </p:spPr>
          <p:txBody>
            <a:bodyPr>
              <a:spAutoFit/>
            </a:bodyPr>
            <a:lstStyle/>
            <a:p>
              <a:r>
                <a:rPr lang="en-US" sz="1700">
                  <a:solidFill>
                    <a:srgbClr val="FFFFFF"/>
                  </a:solidFill>
                  <a:latin typeface="Berlin Sans FB - 18"/>
                </a:rPr>
                <a:t>There are 3 different features for you to use in the tool bar to the left.</a:t>
              </a:r>
            </a:p>
          </p:txBody>
        </p:sp>
        <p:cxnSp>
          <p:nvCxnSpPr>
            <p:cNvPr id="9" name="Straight Connector 8"/>
            <p:cNvCxnSpPr/>
            <p:nvPr/>
          </p:nvCxnSpPr>
          <p:spPr>
            <a:xfrm flipH="1" flipV="1">
              <a:off x="1155758" y="6197767"/>
              <a:ext cx="1498829" cy="177946"/>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1041343" y="4115261"/>
              <a:ext cx="1777714" cy="2056078"/>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1092830" y="1803714"/>
              <a:ext cx="2095214" cy="4279532"/>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7886185" y="5271034"/>
              <a:ext cx="1727658" cy="0"/>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8207" name="TextBox 12"/>
            <p:cNvSpPr txBox="1">
              <a:spLocks noChangeArrowheads="1"/>
            </p:cNvSpPr>
            <p:nvPr/>
          </p:nvSpPr>
          <p:spPr bwMode="auto">
            <a:xfrm>
              <a:off x="8534400" y="4953000"/>
              <a:ext cx="1320800" cy="392877"/>
            </a:xfrm>
            <a:prstGeom prst="rect">
              <a:avLst/>
            </a:prstGeom>
            <a:noFill/>
            <a:ln w="9525">
              <a:noFill/>
              <a:miter lim="800000"/>
              <a:headEnd/>
              <a:tailEnd/>
            </a:ln>
          </p:spPr>
          <p:txBody>
            <a:bodyPr>
              <a:spAutoFit/>
            </a:bodyPr>
            <a:lstStyle/>
            <a:p>
              <a:r>
                <a:rPr lang="en-US" sz="1700">
                  <a:solidFill>
                    <a:srgbClr val="FFFFFF"/>
                  </a:solidFill>
                  <a:latin typeface="Berlin Sans FB - 18"/>
                </a:rPr>
                <a:t>3D-Viewer</a:t>
              </a:r>
            </a:p>
          </p:txBody>
        </p:sp>
      </p:grpSp>
      <p:sp>
        <p:nvSpPr>
          <p:cNvPr id="8196" name="TextBox 14"/>
          <p:cNvSpPr txBox="1">
            <a:spLocks noChangeArrowheads="1"/>
          </p:cNvSpPr>
          <p:nvPr/>
        </p:nvSpPr>
        <p:spPr bwMode="auto">
          <a:xfrm>
            <a:off x="1000125" y="0"/>
            <a:ext cx="9277350" cy="769938"/>
          </a:xfrm>
          <a:prstGeom prst="rect">
            <a:avLst/>
          </a:prstGeom>
          <a:noFill/>
          <a:ln w="9525">
            <a:noFill/>
            <a:miter lim="800000"/>
            <a:headEnd/>
            <a:tailEnd/>
          </a:ln>
        </p:spPr>
        <p:txBody>
          <a:bodyPr>
            <a:spAutoFit/>
          </a:bodyPr>
          <a:lstStyle/>
          <a:p>
            <a:pPr algn="ctr"/>
            <a:r>
              <a:rPr lang="en-US" sz="4400" b="1">
                <a:solidFill>
                  <a:srgbClr val="FFFFFF"/>
                </a:solidFill>
                <a:latin typeface="Berlin Sans FB - 28"/>
              </a:rPr>
              <a:t>Search, Places, and Layers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218"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sp>
        <p:nvSpPr>
          <p:cNvPr id="9219" name="TextBox 2"/>
          <p:cNvSpPr txBox="1">
            <a:spLocks noChangeArrowheads="1"/>
          </p:cNvSpPr>
          <p:nvPr/>
        </p:nvSpPr>
        <p:spPr bwMode="auto">
          <a:xfrm>
            <a:off x="395288" y="549275"/>
            <a:ext cx="9331325" cy="769938"/>
          </a:xfrm>
          <a:prstGeom prst="rect">
            <a:avLst/>
          </a:prstGeom>
          <a:noFill/>
          <a:ln w="9525">
            <a:noFill/>
            <a:miter lim="800000"/>
            <a:headEnd/>
            <a:tailEnd/>
          </a:ln>
        </p:spPr>
        <p:txBody>
          <a:bodyPr>
            <a:spAutoFit/>
          </a:bodyPr>
          <a:lstStyle/>
          <a:p>
            <a:pPr algn="ctr"/>
            <a:r>
              <a:rPr lang="en-US" sz="4400" b="1">
                <a:solidFill>
                  <a:srgbClr val="FFFFFF"/>
                </a:solidFill>
                <a:latin typeface="Berlin Sans FB - 28"/>
              </a:rPr>
              <a:t>Three Ways to Fly</a:t>
            </a:r>
          </a:p>
        </p:txBody>
      </p:sp>
      <p:sp>
        <p:nvSpPr>
          <p:cNvPr id="9220" name="TextBox 3"/>
          <p:cNvSpPr txBox="1">
            <a:spLocks noChangeArrowheads="1"/>
          </p:cNvSpPr>
          <p:nvPr/>
        </p:nvSpPr>
        <p:spPr bwMode="auto">
          <a:xfrm>
            <a:off x="436563" y="1990725"/>
            <a:ext cx="4745037" cy="2462213"/>
          </a:xfrm>
          <a:prstGeom prst="rect">
            <a:avLst/>
          </a:prstGeom>
          <a:noFill/>
          <a:ln w="9525">
            <a:noFill/>
            <a:miter lim="800000"/>
            <a:headEnd/>
            <a:tailEnd/>
          </a:ln>
        </p:spPr>
        <p:txBody>
          <a:bodyPr>
            <a:spAutoFit/>
          </a:bodyPr>
          <a:lstStyle/>
          <a:p>
            <a:r>
              <a:rPr lang="en-US" sz="2200">
                <a:solidFill>
                  <a:srgbClr val="FFFFFF"/>
                </a:solidFill>
                <a:latin typeface="Berlin Sans FB - 20"/>
              </a:rPr>
              <a:t>1. Enter the location name</a:t>
            </a:r>
          </a:p>
          <a:p>
            <a:r>
              <a:rPr lang="en-US" sz="2200">
                <a:solidFill>
                  <a:srgbClr val="FFFFFF"/>
                </a:solidFill>
                <a:latin typeface="Berlin Sans FB - 20"/>
              </a:rPr>
              <a:t>	- Spelling Counts</a:t>
            </a:r>
          </a:p>
          <a:p>
            <a:r>
              <a:rPr lang="en-US" sz="2200">
                <a:solidFill>
                  <a:srgbClr val="FFFFFF"/>
                </a:solidFill>
                <a:latin typeface="Berlin Sans FB - 20"/>
              </a:rPr>
              <a:t>	-  Do not use "The"</a:t>
            </a:r>
          </a:p>
          <a:p>
            <a:r>
              <a:rPr lang="en-US" sz="2200">
                <a:solidFill>
                  <a:srgbClr val="FFFFFF"/>
                </a:solidFill>
                <a:latin typeface="Berlin Sans FB - 20"/>
              </a:rPr>
              <a:t>	-  Examples to try</a:t>
            </a:r>
          </a:p>
          <a:p>
            <a:r>
              <a:rPr lang="en-US" sz="2200">
                <a:solidFill>
                  <a:srgbClr val="FFFFFF"/>
                </a:solidFill>
                <a:latin typeface="Berlin Sans FB - 20"/>
              </a:rPr>
              <a:t>		a. Eiffel Tower</a:t>
            </a:r>
          </a:p>
          <a:p>
            <a:r>
              <a:rPr lang="en-US" sz="2200">
                <a:solidFill>
                  <a:srgbClr val="FFFFFF"/>
                </a:solidFill>
                <a:latin typeface="Berlin Sans FB - 20"/>
              </a:rPr>
              <a:t>		b. Niagara Falls</a:t>
            </a:r>
          </a:p>
          <a:p>
            <a:r>
              <a:rPr lang="en-US" sz="2200">
                <a:solidFill>
                  <a:srgbClr val="FFFFFF"/>
                </a:solidFill>
                <a:latin typeface="Berlin Sans FB - 20"/>
              </a:rPr>
              <a:t>		c. Statue of Liberty</a:t>
            </a:r>
          </a:p>
        </p:txBody>
      </p:sp>
      <p:sp>
        <p:nvSpPr>
          <p:cNvPr id="9221" name="TextBox 4"/>
          <p:cNvSpPr txBox="1">
            <a:spLocks noChangeArrowheads="1"/>
          </p:cNvSpPr>
          <p:nvPr/>
        </p:nvSpPr>
        <p:spPr bwMode="auto">
          <a:xfrm>
            <a:off x="436563" y="5022850"/>
            <a:ext cx="4624387" cy="2000250"/>
          </a:xfrm>
          <a:prstGeom prst="rect">
            <a:avLst/>
          </a:prstGeom>
          <a:noFill/>
          <a:ln w="9525">
            <a:noFill/>
            <a:miter lim="800000"/>
            <a:headEnd/>
            <a:tailEnd/>
          </a:ln>
        </p:spPr>
        <p:txBody>
          <a:bodyPr>
            <a:spAutoFit/>
          </a:bodyPr>
          <a:lstStyle/>
          <a:p>
            <a:r>
              <a:rPr lang="en-US" sz="2200">
                <a:solidFill>
                  <a:srgbClr val="FFFFFF"/>
                </a:solidFill>
                <a:latin typeface="Berlin Sans FB - 20"/>
              </a:rPr>
              <a:t>2. Paste in coordinates  from</a:t>
            </a:r>
          </a:p>
          <a:p>
            <a:r>
              <a:rPr lang="en-US" sz="2200">
                <a:solidFill>
                  <a:srgbClr val="FFFFFF"/>
                </a:solidFill>
                <a:latin typeface="Berlin Sans FB - 20"/>
              </a:rPr>
              <a:t>    Wikipedia or another source</a:t>
            </a:r>
          </a:p>
          <a:p>
            <a:r>
              <a:rPr lang="en-US" sz="2200">
                <a:solidFill>
                  <a:srgbClr val="FFFFFF"/>
                </a:solidFill>
                <a:latin typeface="Berlin Sans FB - 20"/>
              </a:rPr>
              <a:t>    Eiffel Tower </a:t>
            </a:r>
          </a:p>
          <a:p>
            <a:r>
              <a:rPr lang="en-US" sz="2200">
                <a:solidFill>
                  <a:srgbClr val="FFFFFF"/>
                </a:solidFill>
                <a:latin typeface="Berlin Sans FB - 20"/>
              </a:rPr>
              <a:t>    </a:t>
            </a:r>
            <a:r>
              <a:rPr lang="en-US">
                <a:solidFill>
                  <a:srgbClr val="FFFFFF"/>
                </a:solidFill>
                <a:latin typeface="Berlin Sans FB - 16"/>
              </a:rPr>
              <a:t>48° 51' 29" North, 2° 17' 40"</a:t>
            </a:r>
          </a:p>
          <a:p>
            <a:endParaRPr lang="en-US">
              <a:solidFill>
                <a:srgbClr val="FFFFFF"/>
              </a:solidFill>
              <a:latin typeface="Berlin Sans FB - 16"/>
            </a:endParaRPr>
          </a:p>
          <a:p>
            <a:r>
              <a:rPr lang="en-US">
                <a:solidFill>
                  <a:srgbClr val="FFFFFF"/>
                </a:solidFill>
                <a:latin typeface="Berlin Sans FB - 16"/>
              </a:rPr>
              <a:t>	</a:t>
            </a:r>
          </a:p>
        </p:txBody>
      </p:sp>
      <p:pic>
        <p:nvPicPr>
          <p:cNvPr id="9222" name="Picture 5" descr="clipboard(43).png"/>
          <p:cNvPicPr>
            <a:picLocks/>
          </p:cNvPicPr>
          <p:nvPr/>
        </p:nvPicPr>
        <p:blipFill>
          <a:blip r:embed="rId3"/>
          <a:srcRect/>
          <a:stretch>
            <a:fillRect/>
          </a:stretch>
        </p:blipFill>
        <p:spPr bwMode="auto">
          <a:xfrm>
            <a:off x="5562600" y="3479800"/>
            <a:ext cx="2971800" cy="1524000"/>
          </a:xfrm>
          <a:prstGeom prst="rect">
            <a:avLst/>
          </a:prstGeom>
          <a:solidFill>
            <a:srgbClr val="000000">
              <a:alpha val="0"/>
            </a:srgbClr>
          </a:solidFill>
          <a:ln w="9525">
            <a:noFill/>
            <a:miter lim="800000"/>
            <a:headEnd/>
            <a:tailEnd/>
          </a:ln>
        </p:spPr>
      </p:pic>
      <p:sp>
        <p:nvSpPr>
          <p:cNvPr id="7" name="Freeform 6"/>
          <p:cNvSpPr/>
          <p:nvPr/>
        </p:nvSpPr>
        <p:spPr>
          <a:xfrm>
            <a:off x="5562600" y="3479800"/>
            <a:ext cx="2971800" cy="1524000"/>
          </a:xfrm>
          <a:custGeom>
            <a:avLst/>
            <a:gdLst/>
            <a:ahLst/>
            <a:cxnLst/>
            <a:rect l="0" t="0" r="0" b="0"/>
            <a:pathLst>
              <a:path w="2222501" h="1193801">
                <a:moveTo>
                  <a:pt x="0" y="0"/>
                </a:moveTo>
                <a:lnTo>
                  <a:pt x="2222500" y="0"/>
                </a:lnTo>
                <a:lnTo>
                  <a:pt x="2222500" y="1193800"/>
                </a:lnTo>
                <a:lnTo>
                  <a:pt x="0" y="1193800"/>
                </a:lnTo>
                <a:close/>
              </a:path>
            </a:pathLst>
          </a:custGeom>
          <a:solidFill>
            <a:schemeClr val="accent1">
              <a:alpha val="1000"/>
            </a:schemeClr>
          </a:solidFill>
          <a:ln w="76200" cap="flat" cmpd="sng" algn="ctr">
            <a:solidFill>
              <a:srgbClr val="68838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224" name="TextBox 7"/>
          <p:cNvSpPr txBox="1">
            <a:spLocks noChangeArrowheads="1"/>
          </p:cNvSpPr>
          <p:nvPr/>
        </p:nvSpPr>
        <p:spPr bwMode="auto">
          <a:xfrm>
            <a:off x="457200" y="6985000"/>
            <a:ext cx="6935788" cy="2124075"/>
          </a:xfrm>
          <a:prstGeom prst="rect">
            <a:avLst/>
          </a:prstGeom>
          <a:noFill/>
          <a:ln w="9525">
            <a:noFill/>
            <a:miter lim="800000"/>
            <a:headEnd/>
            <a:tailEnd/>
          </a:ln>
        </p:spPr>
        <p:txBody>
          <a:bodyPr>
            <a:spAutoFit/>
          </a:bodyPr>
          <a:lstStyle/>
          <a:p>
            <a:r>
              <a:rPr lang="en-US" sz="2200">
                <a:solidFill>
                  <a:srgbClr val="FFFFFF"/>
                </a:solidFill>
                <a:latin typeface="Berlin Sans FB - 20"/>
              </a:rPr>
              <a:t>3. Enter City, Country</a:t>
            </a:r>
          </a:p>
          <a:p>
            <a:r>
              <a:rPr lang="en-US" sz="2200">
                <a:solidFill>
                  <a:srgbClr val="FFFFFF"/>
                </a:solidFill>
                <a:latin typeface="Berlin Sans FB - 20"/>
              </a:rPr>
              <a:t>	- Then try adding layers</a:t>
            </a:r>
          </a:p>
          <a:p>
            <a:r>
              <a:rPr lang="en-US" sz="2200">
                <a:solidFill>
                  <a:srgbClr val="FFFFFF"/>
                </a:solidFill>
                <a:latin typeface="Berlin Sans FB - 20"/>
              </a:rPr>
              <a:t>		a. 3-D Building Warehouse</a:t>
            </a:r>
          </a:p>
          <a:p>
            <a:r>
              <a:rPr lang="en-US" sz="2200">
                <a:solidFill>
                  <a:srgbClr val="FFFFFF"/>
                </a:solidFill>
                <a:latin typeface="Berlin Sans FB - 20"/>
              </a:rPr>
              <a:t>		b. Geographic Web</a:t>
            </a:r>
          </a:p>
          <a:p>
            <a:r>
              <a:rPr lang="en-US" sz="2200">
                <a:solidFill>
                  <a:srgbClr val="FFFFFF"/>
                </a:solidFill>
                <a:latin typeface="Berlin Sans FB - 20"/>
              </a:rPr>
              <a:t>		c. Google Earth Community (wiki)</a:t>
            </a:r>
            <a:r>
              <a:rPr lang="en-US" sz="2200">
                <a:solidFill>
                  <a:srgbClr val="00008B"/>
                </a:solidFill>
                <a:latin typeface="Comic Sans MS - 2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42" name="Picture 1" descr="clipboard(36).png"/>
          <p:cNvPicPr>
            <a:picLocks/>
          </p:cNvPicPr>
          <p:nvPr/>
        </p:nvPicPr>
        <p:blipFill>
          <a:blip r:embed="rId2"/>
          <a:srcRect/>
          <a:stretch>
            <a:fillRect/>
          </a:stretch>
        </p:blipFill>
        <p:spPr bwMode="auto">
          <a:xfrm>
            <a:off x="0" y="0"/>
            <a:ext cx="11277600" cy="10160000"/>
          </a:xfrm>
          <a:prstGeom prst="rect">
            <a:avLst/>
          </a:prstGeom>
          <a:solidFill>
            <a:srgbClr val="000000">
              <a:alpha val="0"/>
            </a:srgbClr>
          </a:solidFill>
          <a:ln w="9525">
            <a:noFill/>
            <a:miter lim="800000"/>
            <a:headEnd/>
            <a:tailEnd/>
          </a:ln>
        </p:spPr>
      </p:pic>
      <p:grpSp>
        <p:nvGrpSpPr>
          <p:cNvPr id="10243" name="Group 5"/>
          <p:cNvGrpSpPr>
            <a:grpSpLocks/>
          </p:cNvGrpSpPr>
          <p:nvPr/>
        </p:nvGrpSpPr>
        <p:grpSpPr bwMode="auto">
          <a:xfrm>
            <a:off x="381000" y="1887538"/>
            <a:ext cx="4411663" cy="7242175"/>
            <a:chOff x="342900" y="2095500"/>
            <a:chExt cx="3975100" cy="5537201"/>
          </a:xfrm>
        </p:grpSpPr>
        <p:pic>
          <p:nvPicPr>
            <p:cNvPr id="10248" name="Picture 2" descr="clipboard(13).png"/>
            <p:cNvPicPr>
              <a:picLocks/>
            </p:cNvPicPr>
            <p:nvPr/>
          </p:nvPicPr>
          <p:blipFill>
            <a:blip r:embed="rId3"/>
            <a:srcRect/>
            <a:stretch>
              <a:fillRect/>
            </a:stretch>
          </p:blipFill>
          <p:spPr bwMode="auto">
            <a:xfrm>
              <a:off x="393700" y="2108200"/>
              <a:ext cx="2819400" cy="5511800"/>
            </a:xfrm>
            <a:prstGeom prst="rect">
              <a:avLst/>
            </a:prstGeom>
            <a:solidFill>
              <a:srgbClr val="000000">
                <a:alpha val="0"/>
              </a:srgbClr>
            </a:solidFill>
            <a:ln w="9525">
              <a:noFill/>
              <a:miter lim="800000"/>
              <a:headEnd/>
              <a:tailEnd/>
            </a:ln>
          </p:spPr>
        </p:pic>
        <p:sp>
          <p:nvSpPr>
            <p:cNvPr id="4" name="Freeform 3"/>
            <p:cNvSpPr/>
            <p:nvPr/>
          </p:nvSpPr>
          <p:spPr>
            <a:xfrm>
              <a:off x="342900" y="2095500"/>
              <a:ext cx="2857952" cy="5537201"/>
            </a:xfrm>
            <a:custGeom>
              <a:avLst/>
              <a:gdLst/>
              <a:ahLst/>
              <a:cxnLst/>
              <a:rect l="0" t="0" r="0" b="0"/>
              <a:pathLst>
                <a:path w="2857501" h="5537201">
                  <a:moveTo>
                    <a:pt x="0" y="0"/>
                  </a:moveTo>
                  <a:lnTo>
                    <a:pt x="2857500" y="0"/>
                  </a:lnTo>
                  <a:lnTo>
                    <a:pt x="2857500" y="5537200"/>
                  </a:lnTo>
                  <a:lnTo>
                    <a:pt x="0" y="5537200"/>
                  </a:lnTo>
                  <a:close/>
                </a:path>
              </a:pathLst>
            </a:custGeom>
            <a:solidFill>
              <a:schemeClr val="accent1">
                <a:alpha val="1000"/>
              </a:schemeClr>
            </a:solidFill>
            <a:ln w="76200" cap="flat" cmpd="sng" algn="ctr">
              <a:solidFill>
                <a:srgbClr val="48004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5" name="Straight Connector 4"/>
            <p:cNvCxnSpPr/>
            <p:nvPr/>
          </p:nvCxnSpPr>
          <p:spPr>
            <a:xfrm flipH="1">
              <a:off x="2971987" y="4089717"/>
              <a:ext cx="1346013" cy="405398"/>
            </a:xfrm>
            <a:prstGeom prst="line">
              <a:avLst/>
            </a:prstGeom>
            <a:ln w="38100" cap="flat" cmpd="sng" algn="ctr">
              <a:solidFill>
                <a:srgbClr val="FF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pic>
        <p:nvPicPr>
          <p:cNvPr id="10244" name="Picture 6" descr="clipboard(14).png"/>
          <p:cNvPicPr>
            <a:picLocks/>
          </p:cNvPicPr>
          <p:nvPr/>
        </p:nvPicPr>
        <p:blipFill>
          <a:blip r:embed="rId4"/>
          <a:srcRect/>
          <a:stretch>
            <a:fillRect/>
          </a:stretch>
        </p:blipFill>
        <p:spPr bwMode="auto">
          <a:xfrm>
            <a:off x="3792538" y="2379663"/>
            <a:ext cx="6413500" cy="3249612"/>
          </a:xfrm>
          <a:prstGeom prst="rect">
            <a:avLst/>
          </a:prstGeom>
          <a:solidFill>
            <a:srgbClr val="000000">
              <a:alpha val="0"/>
            </a:srgbClr>
          </a:solidFill>
          <a:ln w="9525">
            <a:noFill/>
            <a:miter lim="800000"/>
            <a:headEnd/>
            <a:tailEnd/>
          </a:ln>
        </p:spPr>
      </p:pic>
      <p:sp>
        <p:nvSpPr>
          <p:cNvPr id="10245" name="TextBox 7"/>
          <p:cNvSpPr txBox="1">
            <a:spLocks noChangeArrowheads="1"/>
          </p:cNvSpPr>
          <p:nvPr/>
        </p:nvSpPr>
        <p:spPr bwMode="auto">
          <a:xfrm>
            <a:off x="3735388" y="1074738"/>
            <a:ext cx="7246937" cy="1385887"/>
          </a:xfrm>
          <a:prstGeom prst="rect">
            <a:avLst/>
          </a:prstGeom>
          <a:noFill/>
          <a:ln w="9525">
            <a:noFill/>
            <a:miter lim="800000"/>
            <a:headEnd/>
            <a:tailEnd/>
          </a:ln>
        </p:spPr>
        <p:txBody>
          <a:bodyPr>
            <a:spAutoFit/>
          </a:bodyPr>
          <a:lstStyle/>
          <a:p>
            <a:r>
              <a:rPr lang="en-US" sz="2100">
                <a:solidFill>
                  <a:srgbClr val="FFFFFF"/>
                </a:solidFill>
                <a:latin typeface="Berlin Sans FB - 22"/>
              </a:rPr>
              <a:t>When you use the search feature, it is helpful if you have an address or put in a specific town or state.  This is what came up when I searched for Bridge Valley Elementary School.</a:t>
            </a:r>
          </a:p>
        </p:txBody>
      </p:sp>
      <p:sp>
        <p:nvSpPr>
          <p:cNvPr id="10246" name="TextBox 8"/>
          <p:cNvSpPr txBox="1">
            <a:spLocks noChangeArrowheads="1"/>
          </p:cNvSpPr>
          <p:nvPr/>
        </p:nvSpPr>
        <p:spPr bwMode="auto">
          <a:xfrm>
            <a:off x="3651250" y="5688013"/>
            <a:ext cx="4792663" cy="1062037"/>
          </a:xfrm>
          <a:prstGeom prst="rect">
            <a:avLst/>
          </a:prstGeom>
          <a:noFill/>
          <a:ln w="9525">
            <a:noFill/>
            <a:miter lim="800000"/>
            <a:headEnd/>
            <a:tailEnd/>
          </a:ln>
        </p:spPr>
        <p:txBody>
          <a:bodyPr>
            <a:spAutoFit/>
          </a:bodyPr>
          <a:lstStyle/>
          <a:p>
            <a:r>
              <a:rPr lang="en-US" sz="2100">
                <a:solidFill>
                  <a:srgbClr val="FFFFFF"/>
                </a:solidFill>
                <a:latin typeface="Berlin Sans FB - 22"/>
              </a:rPr>
              <a:t>Then I clicked on the Bridge Valley</a:t>
            </a:r>
          </a:p>
          <a:p>
            <a:r>
              <a:rPr lang="en-US" sz="2100">
                <a:solidFill>
                  <a:srgbClr val="FFFFFF"/>
                </a:solidFill>
                <a:latin typeface="Berlin Sans FB - 22"/>
              </a:rPr>
              <a:t> that I was looking for and look</a:t>
            </a:r>
          </a:p>
          <a:p>
            <a:r>
              <a:rPr lang="en-US" sz="2100">
                <a:solidFill>
                  <a:srgbClr val="FFFFFF"/>
                </a:solidFill>
                <a:latin typeface="Berlin Sans FB - 22"/>
              </a:rPr>
              <a:t> at what I got...</a:t>
            </a:r>
          </a:p>
        </p:txBody>
      </p:sp>
      <p:sp>
        <p:nvSpPr>
          <p:cNvPr id="10247" name="TextBox 9"/>
          <p:cNvSpPr txBox="1">
            <a:spLocks noChangeArrowheads="1"/>
          </p:cNvSpPr>
          <p:nvPr/>
        </p:nvSpPr>
        <p:spPr bwMode="auto">
          <a:xfrm>
            <a:off x="1733550" y="171450"/>
            <a:ext cx="8345488" cy="784225"/>
          </a:xfrm>
          <a:prstGeom prst="rect">
            <a:avLst/>
          </a:prstGeom>
          <a:noFill/>
          <a:ln w="9525">
            <a:noFill/>
            <a:miter lim="800000"/>
            <a:headEnd/>
            <a:tailEnd/>
          </a:ln>
        </p:spPr>
        <p:txBody>
          <a:bodyPr>
            <a:spAutoFit/>
          </a:bodyPr>
          <a:lstStyle/>
          <a:p>
            <a:r>
              <a:rPr lang="en-US" sz="4500" b="1">
                <a:solidFill>
                  <a:srgbClr val="FFFFFF"/>
                </a:solidFill>
                <a:latin typeface="Berlin Sans FB - 36"/>
              </a:rPr>
              <a:t>Using the Search Feature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920</TotalTime>
  <Words>1573</Words>
  <PresentationFormat>Custom</PresentationFormat>
  <Paragraphs>245</Paragraphs>
  <Slides>26</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26</vt:i4>
      </vt:variant>
    </vt:vector>
  </HeadingPairs>
  <TitlesOfParts>
    <vt:vector size="41" baseType="lpstr">
      <vt:lpstr>Arial</vt:lpstr>
      <vt:lpstr>Calibri</vt:lpstr>
      <vt:lpstr>Berlin Sans FB - 8</vt:lpstr>
      <vt:lpstr>Berlin Sans FB - 20</vt:lpstr>
      <vt:lpstr>Berlin Sans FB - 24</vt:lpstr>
      <vt:lpstr>Berlin Sans FB - 22</vt:lpstr>
      <vt:lpstr>Berlin Sans FB - 28</vt:lpstr>
      <vt:lpstr>Berlin Sans FB - 36</vt:lpstr>
      <vt:lpstr>Berlin Sans FB - 18</vt:lpstr>
      <vt:lpstr>Berlin Sans FB - 16</vt:lpstr>
      <vt:lpstr>Comic Sans MS - 20</vt:lpstr>
      <vt:lpstr>Symbol - 16</vt:lpstr>
      <vt:lpstr>Trebuchet MS - 20</vt:lpstr>
      <vt:lpstr>Times New Roman - 20</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acontroy</cp:lastModifiedBy>
  <cp:revision>94</cp:revision>
  <dcterms:modified xsi:type="dcterms:W3CDTF">2009-03-24T14:54:13Z</dcterms:modified>
</cp:coreProperties>
</file>